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2014/9/16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2014/9/16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2014/9/16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2014/9/16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2014/9/16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2014/9/16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2014/9/16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2014/9/16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2014/9/16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2014/9/16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2014/9/16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2014/9/16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3j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D3js</a:t>
            </a:r>
            <a:r>
              <a:rPr lang="ja-JP" altLang="en-US" dirty="0" smtClean="0"/>
              <a:t>を使ってみよう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146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850106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目次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概要</a:t>
            </a:r>
            <a:endParaRPr lang="en-US" altLang="ja-JP" dirty="0"/>
          </a:p>
          <a:p>
            <a:r>
              <a:rPr lang="ja-JP" altLang="en-US" dirty="0"/>
              <a:t>使い方</a:t>
            </a:r>
            <a:endParaRPr lang="en-US" altLang="ja-JP" dirty="0"/>
          </a:p>
          <a:p>
            <a:r>
              <a:rPr lang="ja-JP" altLang="en-US" dirty="0"/>
              <a:t>構成を理解しよう</a:t>
            </a:r>
            <a:endParaRPr lang="en-US" altLang="ja-JP" dirty="0"/>
          </a:p>
          <a:p>
            <a:r>
              <a:rPr lang="ja-JP" altLang="en-US" dirty="0"/>
              <a:t>グラフを書こう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7607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06090"/>
          </a:xfrm>
        </p:spPr>
        <p:txBody>
          <a:bodyPr>
            <a:normAutofit/>
          </a:bodyPr>
          <a:lstStyle/>
          <a:p>
            <a:pPr algn="l"/>
            <a:r>
              <a:rPr lang="ja-JP" altLang="en-US" sz="3200" dirty="0"/>
              <a:t>概要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268760"/>
            <a:ext cx="8291264" cy="511256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en-US" altLang="ja-JP" sz="4000" dirty="0" smtClean="0"/>
              <a:t>JavaScript </a:t>
            </a:r>
            <a:r>
              <a:rPr kumimoji="1" lang="ja-JP" altLang="en-US" dirty="0" smtClean="0"/>
              <a:t>で</a:t>
            </a:r>
            <a:endParaRPr kumimoji="1" lang="en-US" altLang="ja-JP" dirty="0" smtClean="0"/>
          </a:p>
          <a:p>
            <a:pPr marL="0" indent="0" algn="ctr">
              <a:buNone/>
            </a:pPr>
            <a:r>
              <a:rPr lang="ja-JP" altLang="en-US" sz="7200" dirty="0"/>
              <a:t>非常</a:t>
            </a:r>
            <a:r>
              <a:rPr lang="ja-JP" altLang="en-US" sz="7200" dirty="0" smtClean="0"/>
              <a:t>に凝った</a:t>
            </a:r>
            <a:endParaRPr lang="en-US" altLang="ja-JP" dirty="0"/>
          </a:p>
          <a:p>
            <a:pPr marL="0" indent="0" algn="ctr">
              <a:buNone/>
            </a:pPr>
            <a:r>
              <a:rPr kumimoji="1" lang="ja-JP" altLang="en-US" dirty="0" smtClean="0"/>
              <a:t>グラフが書けます</a:t>
            </a:r>
            <a:endParaRPr kumimoji="1" lang="en-US" altLang="ja-JP" dirty="0" smtClean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出力形式は</a:t>
            </a:r>
            <a:r>
              <a:rPr lang="en-US" altLang="ja-JP" dirty="0" smtClean="0"/>
              <a:t>SVG</a:t>
            </a:r>
            <a:r>
              <a:rPr lang="ja-JP" altLang="en-US" dirty="0" err="1" smtClean="0"/>
              <a:t>です</a:t>
            </a:r>
            <a:endParaRPr lang="en-US" altLang="ja-JP" dirty="0" smtClean="0"/>
          </a:p>
          <a:p>
            <a:pPr marL="0" indent="0" algn="ctr">
              <a:buNone/>
            </a:pPr>
            <a:endParaRPr kumimoji="1" lang="en-US" altLang="ja-JP" dirty="0"/>
          </a:p>
          <a:p>
            <a:pPr marL="0" indent="0" algn="ctr">
              <a:buNone/>
            </a:pPr>
            <a:r>
              <a:rPr lang="ja-JP" altLang="en-US" dirty="0" smtClean="0">
                <a:solidFill>
                  <a:schemeClr val="accent1"/>
                </a:solidFill>
              </a:rPr>
              <a:t>サイト</a:t>
            </a:r>
            <a:r>
              <a:rPr lang="en-US" altLang="ja-JP" dirty="0" smtClean="0">
                <a:solidFill>
                  <a:schemeClr val="accent1"/>
                </a:solidFill>
              </a:rPr>
              <a:t>URL:</a:t>
            </a:r>
          </a:p>
          <a:p>
            <a:pPr marL="0" indent="0" algn="ctr">
              <a:buNone/>
            </a:pPr>
            <a:r>
              <a:rPr lang="en-US" altLang="ja-JP" dirty="0">
                <a:solidFill>
                  <a:schemeClr val="accent1"/>
                </a:solidFill>
                <a:hlinkClick r:id="rId2"/>
              </a:rPr>
              <a:t>http://d3js.org</a:t>
            </a:r>
            <a:r>
              <a:rPr lang="en-US" altLang="ja-JP" dirty="0" smtClean="0">
                <a:solidFill>
                  <a:schemeClr val="accent1"/>
                </a:solidFill>
                <a:hlinkClick r:id="rId2"/>
              </a:rPr>
              <a:t>/</a:t>
            </a:r>
            <a:endParaRPr lang="en-US" altLang="ja-JP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31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06090"/>
          </a:xfrm>
        </p:spPr>
        <p:txBody>
          <a:bodyPr>
            <a:normAutofit/>
          </a:bodyPr>
          <a:lstStyle/>
          <a:p>
            <a:pPr algn="l"/>
            <a:r>
              <a:rPr lang="ja-JP" altLang="en-US" sz="3200" dirty="0"/>
              <a:t>使い方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052736"/>
            <a:ext cx="8291264" cy="547260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D3.js</a:t>
            </a:r>
            <a:r>
              <a:rPr lang="ja-JP" altLang="en-US" dirty="0" smtClean="0"/>
              <a:t>のロード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sz="1800" dirty="0" smtClean="0"/>
              <a:t>ＨＴＭＬの</a:t>
            </a:r>
            <a:r>
              <a:rPr lang="en-US" altLang="ja-JP" sz="1800" dirty="0" smtClean="0"/>
              <a:t>HEAD</a:t>
            </a:r>
            <a:r>
              <a:rPr lang="ja-JP" altLang="en-US" sz="1800" dirty="0" smtClean="0"/>
              <a:t>に以下を記載します。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800" dirty="0" smtClean="0"/>
              <a:t>&lt;script </a:t>
            </a:r>
            <a:r>
              <a:rPr lang="en-US" altLang="ja-JP" sz="1800" dirty="0" err="1"/>
              <a:t>src</a:t>
            </a:r>
            <a:r>
              <a:rPr lang="en-US" altLang="ja-JP" sz="1800" dirty="0"/>
              <a:t>="http://d3js.org/d3.v3.min.js" charset="utf-8"&gt;&lt;/script</a:t>
            </a:r>
            <a:r>
              <a:rPr lang="en-US" altLang="ja-JP" sz="1800" dirty="0" smtClean="0"/>
              <a:t>&gt;</a:t>
            </a:r>
            <a:endParaRPr lang="en-US" altLang="ja-JP" sz="1800" dirty="0"/>
          </a:p>
          <a:p>
            <a:pPr marL="514350" indent="-514350">
              <a:buFont typeface="+mj-lt"/>
              <a:buAutoNum type="arabicPeriod"/>
            </a:pPr>
            <a:endParaRPr lang="en-US" altLang="ja-JP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コードを書く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ja-JP" altLang="en-US" sz="1800" dirty="0" smtClean="0"/>
              <a:t>あとはひたすらコードを書くだけですが、</a:t>
            </a:r>
            <a:r>
              <a:rPr lang="ja-JP" altLang="en-US" sz="1800" dirty="0"/>
              <a:t>非常</a:t>
            </a:r>
            <a:r>
              <a:rPr lang="ja-JP" altLang="en-US" sz="1800" dirty="0" smtClean="0"/>
              <a:t>に優れた関数が用意されているので、まずはそれを覚えることからはじめましょう。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 smtClean="0"/>
              <a:t>今回は以下のサイトを参考にしました。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 smtClean="0"/>
              <a:t>■</a:t>
            </a:r>
            <a:r>
              <a:rPr lang="en-US" altLang="ja-JP" sz="1800" dirty="0"/>
              <a:t>Scott </a:t>
            </a:r>
            <a:r>
              <a:rPr lang="en-US" altLang="ja-JP" sz="1800" dirty="0" smtClean="0"/>
              <a:t>Murray</a:t>
            </a:r>
            <a:r>
              <a:rPr lang="ja-JP" altLang="en-US" sz="1800" dirty="0" smtClean="0"/>
              <a:t>（スコット・マレイ）　</a:t>
            </a:r>
            <a:r>
              <a:rPr lang="en-US" altLang="ja-JP" sz="1800" dirty="0" smtClean="0"/>
              <a:t>D3</a:t>
            </a:r>
            <a:r>
              <a:rPr lang="ja-JP" altLang="en-US" sz="1800" dirty="0" smtClean="0"/>
              <a:t>チュートリアル（日本語訳）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en-US" altLang="ja-JP" sz="1800" dirty="0"/>
              <a:t>http://ja.d3js.info/alignedleft/tutorials/d3</a:t>
            </a:r>
            <a:r>
              <a:rPr lang="en-US" altLang="ja-JP" sz="1800" dirty="0" smtClean="0"/>
              <a:t>/</a:t>
            </a:r>
            <a:br>
              <a:rPr lang="en-US" altLang="ja-JP" sz="1800" dirty="0" smtClean="0"/>
            </a:br>
            <a:r>
              <a:rPr lang="ja-JP" altLang="en-US" sz="1800" dirty="0" smtClean="0"/>
              <a:t>・・・ここで仕組みを理解する！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 smtClean="0"/>
              <a:t>■</a:t>
            </a:r>
            <a:r>
              <a:rPr lang="en-US" altLang="ja-JP" sz="1800" dirty="0"/>
              <a:t>D3.js</a:t>
            </a:r>
            <a:r>
              <a:rPr lang="ja-JP" altLang="en-US" sz="1800" dirty="0"/>
              <a:t>例文</a:t>
            </a:r>
            <a:r>
              <a:rPr lang="ja-JP" altLang="en-US" sz="1800" dirty="0" smtClean="0"/>
              <a:t>辞典（サンプルコード集）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en-US" altLang="ja-JP" sz="1800" dirty="0"/>
              <a:t>http://www.openspc2.org/reibun/D3.js/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 smtClean="0"/>
              <a:t>・・・基礎コードはここでサクッと動かしちゃいましょう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 smtClean="0"/>
              <a:t>■テキスト描画位置について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en-US" altLang="ja-JP" sz="1800" dirty="0"/>
              <a:t>http://jsfiddle.net/likr/4z6mX</a:t>
            </a:r>
            <a:r>
              <a:rPr lang="en-US" altLang="ja-JP" sz="1800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75989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06090"/>
          </a:xfrm>
        </p:spPr>
        <p:txBody>
          <a:bodyPr>
            <a:normAutofit/>
          </a:bodyPr>
          <a:lstStyle/>
          <a:p>
            <a:pPr algn="l"/>
            <a:r>
              <a:rPr lang="ja-JP" altLang="en-US" sz="3200" dirty="0"/>
              <a:t>構成</a:t>
            </a:r>
            <a:r>
              <a:rPr lang="ja-JP" altLang="en-US" sz="3200" dirty="0" smtClean="0"/>
              <a:t>を</a:t>
            </a:r>
            <a:r>
              <a:rPr lang="ja-JP" altLang="en-US" sz="3200" dirty="0"/>
              <a:t>理解しよう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052736"/>
            <a:ext cx="8291264" cy="547260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ja-JP" altLang="en-US" sz="2800" dirty="0"/>
              <a:t>表示</a:t>
            </a:r>
            <a:r>
              <a:rPr lang="ja-JP" altLang="en-US" sz="2800" dirty="0" smtClean="0"/>
              <a:t>領域の設定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1800" dirty="0" smtClean="0"/>
              <a:t>SVG</a:t>
            </a:r>
            <a:r>
              <a:rPr lang="ja-JP" altLang="en-US" sz="1800" dirty="0" err="1" smtClean="0"/>
              <a:t>を描</a:t>
            </a:r>
            <a:r>
              <a:rPr lang="ja-JP" altLang="en-US" sz="1800" dirty="0" smtClean="0"/>
              <a:t>画する領域を指定します。</a:t>
            </a:r>
            <a:r>
              <a:rPr lang="en-US" altLang="ja-JP" sz="1800" dirty="0" smtClean="0"/>
              <a:t>Html</a:t>
            </a:r>
            <a:r>
              <a:rPr lang="ja-JP" altLang="en-US" sz="1800" dirty="0" smtClean="0"/>
              <a:t>の対象要素に対し</a:t>
            </a:r>
            <a:r>
              <a:rPr lang="en-US" altLang="ja-JP" sz="1800" dirty="0" smtClean="0"/>
              <a:t>append(“</a:t>
            </a:r>
            <a:r>
              <a:rPr lang="en-US" altLang="ja-JP" sz="1800" dirty="0" err="1" smtClean="0"/>
              <a:t>svg</a:t>
            </a:r>
            <a:r>
              <a:rPr lang="en-US" altLang="ja-JP" sz="1800" dirty="0" smtClean="0"/>
              <a:t>”)</a:t>
            </a:r>
            <a:r>
              <a:rPr lang="ja-JP" altLang="en-US" sz="1800" dirty="0" smtClean="0"/>
              <a:t>で</a:t>
            </a:r>
            <a:r>
              <a:rPr lang="ja-JP" altLang="en-US" sz="1800" dirty="0"/>
              <a:t>サイズ</a:t>
            </a:r>
            <a:r>
              <a:rPr lang="ja-JP" altLang="en-US" sz="1800" dirty="0" smtClean="0"/>
              <a:t>を</a:t>
            </a:r>
            <a:r>
              <a:rPr lang="ja-JP" altLang="en-US" sz="1800" dirty="0"/>
              <a:t>指定した時点</a:t>
            </a:r>
            <a:r>
              <a:rPr lang="ja-JP" altLang="en-US" sz="1800" dirty="0" smtClean="0"/>
              <a:t>で実際には描画処理まで行われます。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endParaRPr lang="en-US" altLang="ja-JP" sz="1800" dirty="0" smtClean="0"/>
          </a:p>
          <a:p>
            <a:pPr>
              <a:buFont typeface="+mj-lt"/>
              <a:buAutoNum type="arabicPeriod"/>
            </a:pPr>
            <a:r>
              <a:rPr lang="ja-JP" altLang="en-US" sz="2800" dirty="0" smtClean="0"/>
              <a:t>描画処理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1800" dirty="0" smtClean="0"/>
              <a:t>表示領域設定後は、描画処理のみとなります。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ja-JP" altLang="en-US" sz="1800" dirty="0" smtClean="0"/>
              <a:t>描画対象となるデータがある場合は、それが描画するパーツのサイズや個数の要素として扱うこととなります。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 smtClean="0"/>
              <a:t>今回は棒グラフを作成しますが、グラフを構成する要素を一つ一つパーツとして扱えば比較的簡単に理解できると思います。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endParaRPr lang="en-US" altLang="ja-JP" sz="1800" dirty="0" smtClean="0"/>
          </a:p>
        </p:txBody>
      </p:sp>
    </p:spTree>
    <p:extLst>
      <p:ext uri="{BB962C8B-B14F-4D97-AF65-F5344CB8AC3E}">
        <p14:creationId xmlns:p14="http://schemas.microsoft.com/office/powerpoint/2010/main" val="344669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06090"/>
          </a:xfrm>
        </p:spPr>
        <p:txBody>
          <a:bodyPr>
            <a:normAutofit/>
          </a:bodyPr>
          <a:lstStyle/>
          <a:p>
            <a:pPr algn="l"/>
            <a:r>
              <a:rPr lang="ja-JP" altLang="en-US" sz="3200" dirty="0"/>
              <a:t>グラフを書こう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052736"/>
            <a:ext cx="8291264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800" dirty="0"/>
              <a:t>描くため</a:t>
            </a:r>
            <a:r>
              <a:rPr lang="ja-JP" altLang="en-US" sz="1800" dirty="0" smtClean="0"/>
              <a:t>に書きましょう！　（</a:t>
            </a:r>
            <a:r>
              <a:rPr lang="en-US" altLang="ja-JP" sz="1800" dirty="0" smtClean="0"/>
              <a:t>sample_NN.js</a:t>
            </a:r>
            <a:r>
              <a:rPr lang="ja-JP" altLang="en-US" sz="1800" dirty="0" smtClean="0"/>
              <a:t>）</a:t>
            </a: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 smtClean="0"/>
          </a:p>
          <a:p>
            <a:pPr>
              <a:buFont typeface="+mj-lt"/>
              <a:buAutoNum type="arabicPeriod"/>
            </a:pPr>
            <a:r>
              <a:rPr lang="ja-JP" altLang="en-US" sz="1800" dirty="0" smtClean="0"/>
              <a:t>描画</a:t>
            </a:r>
            <a:r>
              <a:rPr lang="ja-JP" altLang="en-US" sz="1800" dirty="0"/>
              <a:t>エリア（レイヤー）の</a:t>
            </a:r>
            <a:r>
              <a:rPr lang="ja-JP" altLang="en-US" sz="1800" dirty="0" smtClean="0"/>
              <a:t>設定</a:t>
            </a:r>
            <a:endParaRPr lang="en-US" altLang="ja-JP" sz="1800" dirty="0" smtClean="0"/>
          </a:p>
          <a:p>
            <a:pPr>
              <a:buFont typeface="+mj-lt"/>
              <a:buAutoNum type="arabicPeriod"/>
            </a:pPr>
            <a:r>
              <a:rPr lang="ja-JP" altLang="en-US" sz="1800" dirty="0"/>
              <a:t>四角形を</a:t>
            </a:r>
            <a:r>
              <a:rPr lang="ja-JP" altLang="en-US" sz="1800" dirty="0" smtClean="0"/>
              <a:t>作る</a:t>
            </a:r>
            <a:endParaRPr lang="en-US" altLang="ja-JP" sz="1800" dirty="0" smtClean="0"/>
          </a:p>
          <a:p>
            <a:pPr>
              <a:buFont typeface="+mj-lt"/>
              <a:buAutoNum type="arabicPeriod"/>
            </a:pPr>
            <a:r>
              <a:rPr lang="ja-JP" altLang="en-US" sz="1800" dirty="0"/>
              <a:t>テキストを</a:t>
            </a:r>
            <a:r>
              <a:rPr lang="ja-JP" altLang="en-US" sz="1800" dirty="0" smtClean="0"/>
              <a:t>書く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 smtClean="0"/>
              <a:t>⇒ 描画</a:t>
            </a:r>
            <a:r>
              <a:rPr lang="ja-JP" altLang="en-US" sz="1800" dirty="0" smtClean="0"/>
              <a:t>位置を気にしよう</a:t>
            </a:r>
            <a:endParaRPr lang="en-US" altLang="ja-JP" sz="1800" dirty="0" smtClean="0"/>
          </a:p>
          <a:p>
            <a:pPr>
              <a:buFont typeface="+mj-lt"/>
              <a:buAutoNum type="arabicPeriod"/>
            </a:pPr>
            <a:r>
              <a:rPr lang="ja-JP" altLang="en-US" sz="1800" dirty="0"/>
              <a:t>ループ</a:t>
            </a:r>
            <a:r>
              <a:rPr lang="ja-JP" altLang="en-US" sz="1800" dirty="0" smtClean="0"/>
              <a:t>処理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 smtClean="0"/>
              <a:t>⇒ </a:t>
            </a:r>
            <a:r>
              <a:rPr lang="en-US" altLang="ja-JP" sz="1800" dirty="0" smtClean="0"/>
              <a:t>enter</a:t>
            </a:r>
            <a:r>
              <a:rPr lang="ja-JP" altLang="en-US" sz="1800" dirty="0" smtClean="0"/>
              <a:t>って？</a:t>
            </a:r>
            <a:endParaRPr lang="en-US" altLang="ja-JP" sz="1800" dirty="0" smtClean="0"/>
          </a:p>
          <a:p>
            <a:pPr>
              <a:buFont typeface="+mj-lt"/>
              <a:buAutoNum type="arabicPeriod"/>
            </a:pPr>
            <a:r>
              <a:rPr lang="en-US" altLang="ja-JP" sz="1800" dirty="0"/>
              <a:t>Y</a:t>
            </a:r>
            <a:r>
              <a:rPr lang="ja-JP" altLang="en-US" sz="1800" dirty="0"/>
              <a:t>軸を</a:t>
            </a:r>
            <a:r>
              <a:rPr lang="ja-JP" altLang="en-US" sz="1800" dirty="0" smtClean="0"/>
              <a:t>つける</a:t>
            </a:r>
            <a:endParaRPr lang="en-US" altLang="ja-JP" sz="1800" dirty="0" smtClean="0"/>
          </a:p>
          <a:p>
            <a:pPr>
              <a:buFont typeface="+mj-lt"/>
              <a:buAutoNum type="arabicPeriod"/>
            </a:pPr>
            <a:r>
              <a:rPr lang="en-US" altLang="ja-JP" sz="1800" dirty="0"/>
              <a:t>X</a:t>
            </a:r>
            <a:r>
              <a:rPr lang="ja-JP" altLang="en-US" sz="1800" dirty="0"/>
              <a:t>軸を</a:t>
            </a:r>
            <a:r>
              <a:rPr lang="ja-JP" altLang="en-US" sz="1800" dirty="0" smtClean="0"/>
              <a:t>つける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 smtClean="0"/>
              <a:t>⇒ スケール</a:t>
            </a:r>
            <a:r>
              <a:rPr lang="ja-JP" altLang="en-US" sz="1800" dirty="0" smtClean="0"/>
              <a:t>とは？</a:t>
            </a:r>
            <a:endParaRPr lang="en-US" altLang="ja-JP" sz="1800" dirty="0" smtClean="0"/>
          </a:p>
          <a:p>
            <a:pPr>
              <a:buFont typeface="+mj-lt"/>
              <a:buAutoNum type="arabicPeriod"/>
            </a:pPr>
            <a:r>
              <a:rPr lang="ja-JP" altLang="en-US" sz="1800" dirty="0" smtClean="0"/>
              <a:t>アニメーション</a:t>
            </a:r>
            <a:endParaRPr lang="en-US" altLang="ja-JP" sz="1800" dirty="0" smtClean="0"/>
          </a:p>
          <a:p>
            <a:pPr>
              <a:buFont typeface="+mj-lt"/>
              <a:buAutoNum type="arabicPeriod"/>
            </a:pPr>
            <a:r>
              <a:rPr lang="en-US" altLang="ja-JP" sz="1800" dirty="0" err="1"/>
              <a:t>WebAPI</a:t>
            </a:r>
            <a:r>
              <a:rPr lang="ja-JP" altLang="en-US" sz="1800" dirty="0"/>
              <a:t>で</a:t>
            </a:r>
            <a:r>
              <a:rPr lang="en-US" altLang="ja-JP" sz="1800" dirty="0"/>
              <a:t>JSON</a:t>
            </a:r>
            <a:r>
              <a:rPr lang="ja-JP" altLang="en-US" sz="1800" dirty="0"/>
              <a:t>データを使う</a:t>
            </a:r>
            <a:endParaRPr lang="en-US" altLang="ja-JP" sz="1800" dirty="0" smtClean="0"/>
          </a:p>
        </p:txBody>
      </p:sp>
    </p:spTree>
    <p:extLst>
      <p:ext uri="{BB962C8B-B14F-4D97-AF65-F5344CB8AC3E}">
        <p14:creationId xmlns:p14="http://schemas.microsoft.com/office/powerpoint/2010/main" val="161189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56</Words>
  <Application>Microsoft Office PowerPoint</Application>
  <PresentationFormat>画面に合わせる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テーマ</vt:lpstr>
      <vt:lpstr>D3jsを使ってみよう</vt:lpstr>
      <vt:lpstr>目次</vt:lpstr>
      <vt:lpstr>概要</vt:lpstr>
      <vt:lpstr>使い方</vt:lpstr>
      <vt:lpstr>構成を理解しよう</vt:lpstr>
      <vt:lpstr>グラフを書こう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GoogleCharts入門</dc:title>
  <dc:creator>kon</dc:creator>
  <cp:lastModifiedBy>kon</cp:lastModifiedBy>
  <cp:revision>49</cp:revision>
  <dcterms:created xsi:type="dcterms:W3CDTF">2014-09-04T02:22:06Z</dcterms:created>
  <dcterms:modified xsi:type="dcterms:W3CDTF">2014-09-16T01:21:32Z</dcterms:modified>
</cp:coreProperties>
</file>