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10"/>
  </p:notesMasterIdLst>
  <p:sldIdLst>
    <p:sldId id="256" r:id="rId4"/>
    <p:sldId id="289" r:id="rId5"/>
    <p:sldId id="275" r:id="rId6"/>
    <p:sldId id="293" r:id="rId7"/>
    <p:sldId id="290" r:id="rId8"/>
    <p:sldId id="292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1569292B-B929-4914-A6C3-BDC25601CCAF}">
          <p14:sldIdLst>
            <p14:sldId id="256"/>
          </p14:sldIdLst>
        </p14:section>
        <p14:section name="本日の予定" id="{BD55118C-3B1B-4EB7-9984-B0F90EC6AF34}">
          <p14:sldIdLst>
            <p14:sldId id="289"/>
            <p14:sldId id="275"/>
            <p14:sldId id="293"/>
          </p14:sldIdLst>
        </p14:section>
        <p14:section name="RESTfullAPI" id="{37922C36-7E95-4B44-96F8-D2409939FF74}">
          <p14:sldIdLst>
            <p14:sldId id="290"/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490"/>
    <a:srgbClr val="FEF6E3"/>
    <a:srgbClr val="3E4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間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6439" autoAdjust="0"/>
  </p:normalViewPr>
  <p:slideViewPr>
    <p:cSldViewPr showGuides="1">
      <p:cViewPr varScale="1">
        <p:scale>
          <a:sx n="105" d="100"/>
          <a:sy n="105" d="100"/>
        </p:scale>
        <p:origin x="-608" y="-104"/>
      </p:cViewPr>
      <p:guideLst>
        <p:guide orient="horz" pos="306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54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3EC56E-37F7-EA41-A406-1401FB6793EF}" type="doc">
      <dgm:prSet loTypeId="urn:microsoft.com/office/officeart/2005/8/layout/lProcess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5752FEE9-44AA-9A49-8757-C7CF67827CB7}">
      <dgm:prSet phldrT="[テキスト]"/>
      <dgm:spPr/>
      <dgm:t>
        <a:bodyPr/>
        <a:lstStyle/>
        <a:p>
          <a:r>
            <a:rPr kumimoji="1" lang="en-US" altLang="ja-JP"/>
            <a:t>1</a:t>
          </a:r>
          <a:r>
            <a:rPr kumimoji="1" lang="ja-JP" altLang="en-US"/>
            <a:t>月</a:t>
          </a:r>
          <a:r>
            <a:rPr kumimoji="1" lang="en-US" altLang="ja-JP"/>
            <a:t>16</a:t>
          </a:r>
          <a:r>
            <a:rPr kumimoji="1" lang="ja-JP" altLang="en-US"/>
            <a:t>日</a:t>
          </a:r>
        </a:p>
      </dgm:t>
    </dgm:pt>
    <dgm:pt modelId="{4126E54C-E815-C646-81F1-28CD2796EF05}" type="parTrans" cxnId="{270B96A9-1174-4F4E-A183-046ABE3DBD8C}">
      <dgm:prSet/>
      <dgm:spPr/>
      <dgm:t>
        <a:bodyPr/>
        <a:lstStyle/>
        <a:p>
          <a:endParaRPr kumimoji="1" lang="ja-JP" altLang="en-US"/>
        </a:p>
      </dgm:t>
    </dgm:pt>
    <dgm:pt modelId="{548398B1-528C-EF4B-B2C9-3179BD5D1F69}" type="sibTrans" cxnId="{270B96A9-1174-4F4E-A183-046ABE3DBD8C}">
      <dgm:prSet/>
      <dgm:spPr/>
      <dgm:t>
        <a:bodyPr/>
        <a:lstStyle/>
        <a:p>
          <a:endParaRPr kumimoji="1" lang="ja-JP" altLang="en-US"/>
        </a:p>
      </dgm:t>
    </dgm:pt>
    <dgm:pt modelId="{3B629156-F8AF-1D4B-875C-FA16091C63D7}">
      <dgm:prSet phldrT="[テキスト]"/>
      <dgm:spPr/>
      <dgm:t>
        <a:bodyPr/>
        <a:lstStyle/>
        <a:p>
          <a:r>
            <a:rPr kumimoji="1" lang="en-US" altLang="ja-JP"/>
            <a:t>RESTful API</a:t>
          </a:r>
          <a:endParaRPr kumimoji="1" lang="ja-JP" altLang="en-US"/>
        </a:p>
      </dgm:t>
    </dgm:pt>
    <dgm:pt modelId="{13ED4FF1-F745-E046-856D-86C063F55DC4}" type="parTrans" cxnId="{B774CABE-180E-3042-9A07-3FC0F0A7E186}">
      <dgm:prSet/>
      <dgm:spPr/>
      <dgm:t>
        <a:bodyPr/>
        <a:lstStyle/>
        <a:p>
          <a:endParaRPr kumimoji="1" lang="ja-JP" altLang="en-US"/>
        </a:p>
      </dgm:t>
    </dgm:pt>
    <dgm:pt modelId="{B593EDDE-4E8C-9044-AC94-2DCC0D88F901}" type="sibTrans" cxnId="{B774CABE-180E-3042-9A07-3FC0F0A7E186}">
      <dgm:prSet/>
      <dgm:spPr/>
      <dgm:t>
        <a:bodyPr/>
        <a:lstStyle/>
        <a:p>
          <a:endParaRPr kumimoji="1" lang="ja-JP" altLang="en-US"/>
        </a:p>
      </dgm:t>
    </dgm:pt>
    <dgm:pt modelId="{A2453E04-CB5D-4249-A907-665C23C22905}">
      <dgm:prSet phldrT="[テキスト]"/>
      <dgm:spPr/>
      <dgm:t>
        <a:bodyPr/>
        <a:lstStyle/>
        <a:p>
          <a:r>
            <a:rPr kumimoji="1" lang="en-US" altLang="ja-JP"/>
            <a:t>1</a:t>
          </a:r>
          <a:r>
            <a:rPr kumimoji="1" lang="ja-JP" altLang="en-US"/>
            <a:t>月</a:t>
          </a:r>
          <a:r>
            <a:rPr kumimoji="1" lang="en-US" altLang="ja-JP"/>
            <a:t>23</a:t>
          </a:r>
          <a:r>
            <a:rPr kumimoji="1" lang="ja-JP" altLang="en-US"/>
            <a:t>日</a:t>
          </a:r>
        </a:p>
      </dgm:t>
    </dgm:pt>
    <dgm:pt modelId="{A2512F4E-4D35-4541-94BC-5DAD589A0783}" type="parTrans" cxnId="{27BE64A1-0B19-D949-9FEB-47C0BAD14428}">
      <dgm:prSet/>
      <dgm:spPr/>
      <dgm:t>
        <a:bodyPr/>
        <a:lstStyle/>
        <a:p>
          <a:endParaRPr kumimoji="1" lang="ja-JP" altLang="en-US"/>
        </a:p>
      </dgm:t>
    </dgm:pt>
    <dgm:pt modelId="{61C07F18-EB3B-4E44-B676-68B0913F9D0E}" type="sibTrans" cxnId="{27BE64A1-0B19-D949-9FEB-47C0BAD14428}">
      <dgm:prSet/>
      <dgm:spPr/>
      <dgm:t>
        <a:bodyPr/>
        <a:lstStyle/>
        <a:p>
          <a:endParaRPr kumimoji="1" lang="ja-JP" altLang="en-US"/>
        </a:p>
      </dgm:t>
    </dgm:pt>
    <dgm:pt modelId="{CECAB073-8E7A-7144-8B8A-EBAA7CD7BB2E}">
      <dgm:prSet phldrT="[テキスト]"/>
      <dgm:spPr>
        <a:solidFill>
          <a:schemeClr val="accent6"/>
        </a:solidFill>
      </dgm:spPr>
      <dgm:t>
        <a:bodyPr/>
        <a:lstStyle/>
        <a:p>
          <a:r>
            <a:rPr kumimoji="1" lang="ja-JP" altLang="en-US"/>
            <a:t>開発</a:t>
          </a:r>
        </a:p>
      </dgm:t>
    </dgm:pt>
    <dgm:pt modelId="{66C22147-0A39-CA48-920D-F4ED5656644A}" type="parTrans" cxnId="{F94F957A-2A76-4C4B-970D-923628E8E0A0}">
      <dgm:prSet/>
      <dgm:spPr/>
      <dgm:t>
        <a:bodyPr/>
        <a:lstStyle/>
        <a:p>
          <a:endParaRPr kumimoji="1" lang="ja-JP" altLang="en-US"/>
        </a:p>
      </dgm:t>
    </dgm:pt>
    <dgm:pt modelId="{BD9DB1A3-932B-D545-8F19-76EE5255F8F5}" type="sibTrans" cxnId="{F94F957A-2A76-4C4B-970D-923628E8E0A0}">
      <dgm:prSet/>
      <dgm:spPr/>
      <dgm:t>
        <a:bodyPr/>
        <a:lstStyle/>
        <a:p>
          <a:endParaRPr kumimoji="1" lang="ja-JP" altLang="en-US"/>
        </a:p>
      </dgm:t>
    </dgm:pt>
    <dgm:pt modelId="{7BC42724-5C67-C54B-9C43-76FCF5486CA9}">
      <dgm:prSet phldrT="[テキスト]"/>
      <dgm:spPr/>
      <dgm:t>
        <a:bodyPr/>
        <a:lstStyle/>
        <a:p>
          <a:r>
            <a:rPr kumimoji="1" lang="en-US" altLang="ja-JP"/>
            <a:t>1</a:t>
          </a:r>
          <a:r>
            <a:rPr kumimoji="1" lang="ja-JP" altLang="en-US"/>
            <a:t>月</a:t>
          </a:r>
          <a:r>
            <a:rPr kumimoji="1" lang="en-US" altLang="ja-JP"/>
            <a:t>30</a:t>
          </a:r>
          <a:r>
            <a:rPr kumimoji="1" lang="ja-JP" altLang="en-US"/>
            <a:t>日</a:t>
          </a:r>
        </a:p>
      </dgm:t>
    </dgm:pt>
    <dgm:pt modelId="{93252B94-412A-7044-8162-2831C795D31A}" type="parTrans" cxnId="{FF3022F7-BBAE-BA4A-BCAC-EB9EA005390D}">
      <dgm:prSet/>
      <dgm:spPr/>
      <dgm:t>
        <a:bodyPr/>
        <a:lstStyle/>
        <a:p>
          <a:endParaRPr kumimoji="1" lang="ja-JP" altLang="en-US"/>
        </a:p>
      </dgm:t>
    </dgm:pt>
    <dgm:pt modelId="{E5951B9A-ED07-164D-9B11-64D2BF35CEE3}" type="sibTrans" cxnId="{FF3022F7-BBAE-BA4A-BCAC-EB9EA005390D}">
      <dgm:prSet/>
      <dgm:spPr/>
      <dgm:t>
        <a:bodyPr/>
        <a:lstStyle/>
        <a:p>
          <a:endParaRPr kumimoji="1" lang="ja-JP" altLang="en-US"/>
        </a:p>
      </dgm:t>
    </dgm:pt>
    <dgm:pt modelId="{AFED57BC-4A6D-224C-B0FB-65DD026D18A0}">
      <dgm:prSet phldrT="[テキスト]"/>
      <dgm:spPr>
        <a:solidFill>
          <a:schemeClr val="accent6"/>
        </a:solidFill>
      </dgm:spPr>
      <dgm:t>
        <a:bodyPr/>
        <a:lstStyle/>
        <a:p>
          <a:r>
            <a:rPr kumimoji="1" lang="ja-JP" altLang="en-US"/>
            <a:t>開発</a:t>
          </a:r>
        </a:p>
      </dgm:t>
    </dgm:pt>
    <dgm:pt modelId="{81B21322-6832-814A-AEE1-ACDA0F324158}" type="parTrans" cxnId="{727F502E-3F75-C848-84D3-BBACADE694DD}">
      <dgm:prSet/>
      <dgm:spPr/>
      <dgm:t>
        <a:bodyPr/>
        <a:lstStyle/>
        <a:p>
          <a:endParaRPr kumimoji="1" lang="ja-JP" altLang="en-US"/>
        </a:p>
      </dgm:t>
    </dgm:pt>
    <dgm:pt modelId="{62A2C17E-721B-0E42-8006-CADEE05014CC}" type="sibTrans" cxnId="{727F502E-3F75-C848-84D3-BBACADE694DD}">
      <dgm:prSet/>
      <dgm:spPr/>
      <dgm:t>
        <a:bodyPr/>
        <a:lstStyle/>
        <a:p>
          <a:endParaRPr kumimoji="1" lang="ja-JP" altLang="en-US"/>
        </a:p>
      </dgm:t>
    </dgm:pt>
    <dgm:pt modelId="{5199E0AB-70A1-6A44-878C-28564D5C8AFD}">
      <dgm:prSet phldrT="[テキスト]"/>
      <dgm:spPr/>
      <dgm:t>
        <a:bodyPr/>
        <a:lstStyle/>
        <a:p>
          <a:r>
            <a:rPr kumimoji="1" lang="en-US" altLang="ja-JP"/>
            <a:t>2</a:t>
          </a:r>
          <a:r>
            <a:rPr kumimoji="1" lang="ja-JP" altLang="en-US"/>
            <a:t>月</a:t>
          </a:r>
          <a:r>
            <a:rPr kumimoji="1" lang="en-US" altLang="ja-JP"/>
            <a:t>6</a:t>
          </a:r>
          <a:r>
            <a:rPr kumimoji="1" lang="ja-JP" altLang="en-US"/>
            <a:t>日</a:t>
          </a:r>
        </a:p>
      </dgm:t>
    </dgm:pt>
    <dgm:pt modelId="{95C331F1-5972-E840-9465-E506ED199A80}" type="parTrans" cxnId="{CF5E90AF-DC02-124E-8103-A2B0AB531993}">
      <dgm:prSet/>
      <dgm:spPr/>
      <dgm:t>
        <a:bodyPr/>
        <a:lstStyle/>
        <a:p>
          <a:endParaRPr kumimoji="1" lang="ja-JP" altLang="en-US"/>
        </a:p>
      </dgm:t>
    </dgm:pt>
    <dgm:pt modelId="{AD7CD68D-996E-EC47-AD78-0FB3C048C520}" type="sibTrans" cxnId="{CF5E90AF-DC02-124E-8103-A2B0AB531993}">
      <dgm:prSet/>
      <dgm:spPr/>
      <dgm:t>
        <a:bodyPr/>
        <a:lstStyle/>
        <a:p>
          <a:endParaRPr kumimoji="1" lang="ja-JP" altLang="en-US"/>
        </a:p>
      </dgm:t>
    </dgm:pt>
    <dgm:pt modelId="{9D88DA38-07BB-7143-80B1-03642F86712F}">
      <dgm:prSet phldrT="[テキスト]"/>
      <dgm:spPr/>
      <dgm:t>
        <a:bodyPr/>
        <a:lstStyle/>
        <a:p>
          <a:r>
            <a:rPr kumimoji="1" lang="ja-JP" altLang="en-US"/>
            <a:t>試験</a:t>
          </a:r>
        </a:p>
      </dgm:t>
    </dgm:pt>
    <dgm:pt modelId="{44B671D8-8189-D842-932C-5220430258C2}" type="parTrans" cxnId="{19282EC6-C523-8E41-B924-5C83855E70CD}">
      <dgm:prSet/>
      <dgm:spPr/>
      <dgm:t>
        <a:bodyPr/>
        <a:lstStyle/>
        <a:p>
          <a:endParaRPr kumimoji="1" lang="ja-JP" altLang="en-US"/>
        </a:p>
      </dgm:t>
    </dgm:pt>
    <dgm:pt modelId="{B791C423-A020-1F49-B68D-DB693E2CAB6F}" type="sibTrans" cxnId="{19282EC6-C523-8E41-B924-5C83855E70CD}">
      <dgm:prSet/>
      <dgm:spPr/>
      <dgm:t>
        <a:bodyPr/>
        <a:lstStyle/>
        <a:p>
          <a:endParaRPr kumimoji="1" lang="ja-JP" altLang="en-US"/>
        </a:p>
      </dgm:t>
    </dgm:pt>
    <dgm:pt modelId="{C83A30FF-B26E-3D48-9C60-14D19C77F3B7}">
      <dgm:prSet phldrT="[テキスト]"/>
      <dgm:spPr>
        <a:solidFill>
          <a:schemeClr val="accent6"/>
        </a:solidFill>
      </dgm:spPr>
      <dgm:t>
        <a:bodyPr/>
        <a:lstStyle/>
        <a:p>
          <a:r>
            <a:rPr kumimoji="1" lang="ja-JP" altLang="en-US"/>
            <a:t>チーム分け</a:t>
          </a:r>
          <a:br>
            <a:rPr kumimoji="1" lang="ja-JP" altLang="en-US"/>
          </a:br>
          <a:r>
            <a:rPr kumimoji="1" lang="ja-JP" altLang="en-US"/>
            <a:t>企画</a:t>
          </a:r>
          <a:br>
            <a:rPr kumimoji="1" lang="ja-JP" altLang="en-US"/>
          </a:br>
          <a:r>
            <a:rPr kumimoji="1" lang="ja-JP" altLang="en-US"/>
            <a:t>設計</a:t>
          </a:r>
        </a:p>
      </dgm:t>
    </dgm:pt>
    <dgm:pt modelId="{A0F75454-768C-134F-8FA0-DBD53A099AF3}" type="parTrans" cxnId="{3CE2E697-F9C5-FF42-B0FC-8EC6716861E0}">
      <dgm:prSet/>
      <dgm:spPr/>
      <dgm:t>
        <a:bodyPr/>
        <a:lstStyle/>
        <a:p>
          <a:endParaRPr kumimoji="1" lang="ja-JP" altLang="en-US"/>
        </a:p>
      </dgm:t>
    </dgm:pt>
    <dgm:pt modelId="{EA7B066C-50B9-7141-9E22-BFB8738F4D6D}" type="sibTrans" cxnId="{3CE2E697-F9C5-FF42-B0FC-8EC6716861E0}">
      <dgm:prSet/>
      <dgm:spPr/>
      <dgm:t>
        <a:bodyPr/>
        <a:lstStyle/>
        <a:p>
          <a:endParaRPr kumimoji="1" lang="ja-JP" altLang="en-US"/>
        </a:p>
      </dgm:t>
    </dgm:pt>
    <dgm:pt modelId="{60EF85DE-2392-E84E-903A-051DADD6BE00}">
      <dgm:prSet phldrT="[テキスト]"/>
      <dgm:spPr>
        <a:solidFill>
          <a:schemeClr val="accent6"/>
        </a:solidFill>
      </dgm:spPr>
      <dgm:t>
        <a:bodyPr/>
        <a:lstStyle/>
        <a:p>
          <a:r>
            <a:rPr kumimoji="1" lang="ja-JP" altLang="en-US"/>
            <a:t>開発</a:t>
          </a:r>
        </a:p>
        <a:p>
          <a:r>
            <a:rPr kumimoji="1" lang="ja-JP" altLang="en-US"/>
            <a:t>発表準備</a:t>
          </a:r>
        </a:p>
      </dgm:t>
    </dgm:pt>
    <dgm:pt modelId="{42209453-2E65-554E-B287-F7E3F64554BD}" type="parTrans" cxnId="{47BCCB7C-5D1A-BA4E-9755-858A3329CE4B}">
      <dgm:prSet/>
      <dgm:spPr/>
      <dgm:t>
        <a:bodyPr/>
        <a:lstStyle/>
        <a:p>
          <a:endParaRPr kumimoji="1" lang="ja-JP" altLang="en-US"/>
        </a:p>
      </dgm:t>
    </dgm:pt>
    <dgm:pt modelId="{FF57902A-B606-2745-894F-E5E4162A4F3D}" type="sibTrans" cxnId="{47BCCB7C-5D1A-BA4E-9755-858A3329CE4B}">
      <dgm:prSet/>
      <dgm:spPr/>
      <dgm:t>
        <a:bodyPr/>
        <a:lstStyle/>
        <a:p>
          <a:endParaRPr kumimoji="1" lang="ja-JP" altLang="en-US"/>
        </a:p>
      </dgm:t>
    </dgm:pt>
    <dgm:pt modelId="{6B826829-3839-0841-9E69-009DF391AE10}">
      <dgm:prSet phldrT="[テキスト]"/>
      <dgm:spPr/>
      <dgm:t>
        <a:bodyPr/>
        <a:lstStyle/>
        <a:p>
          <a:r>
            <a:rPr kumimoji="1" lang="ja-JP" altLang="en-US"/>
            <a:t>発表</a:t>
          </a:r>
        </a:p>
      </dgm:t>
    </dgm:pt>
    <dgm:pt modelId="{F840754F-0817-1943-A7DB-0B635694653E}" type="parTrans" cxnId="{5DD56BB5-9C23-2644-8C14-4BDE4BD53B08}">
      <dgm:prSet/>
      <dgm:spPr/>
      <dgm:t>
        <a:bodyPr/>
        <a:lstStyle/>
        <a:p>
          <a:endParaRPr kumimoji="1" lang="ja-JP" altLang="en-US"/>
        </a:p>
      </dgm:t>
    </dgm:pt>
    <dgm:pt modelId="{F9CA9C25-3498-E741-8244-9853CAD785A8}" type="sibTrans" cxnId="{5DD56BB5-9C23-2644-8C14-4BDE4BD53B08}">
      <dgm:prSet/>
      <dgm:spPr/>
      <dgm:t>
        <a:bodyPr/>
        <a:lstStyle/>
        <a:p>
          <a:endParaRPr kumimoji="1" lang="ja-JP" altLang="en-US"/>
        </a:p>
      </dgm:t>
    </dgm:pt>
    <dgm:pt modelId="{E6C8B90B-1CD6-3745-8281-2B9C60DBF780}">
      <dgm:prSet phldrT="[テキスト]"/>
      <dgm:spPr/>
      <dgm:t>
        <a:bodyPr/>
        <a:lstStyle/>
        <a:p>
          <a:r>
            <a:rPr kumimoji="1" lang="ja-JP" altLang="en-US"/>
            <a:t>表彰</a:t>
          </a:r>
          <a:br>
            <a:rPr kumimoji="1" lang="ja-JP" altLang="en-US"/>
          </a:br>
          <a:r>
            <a:rPr kumimoji="1" lang="ja-JP" altLang="en-US"/>
            <a:t>まとめ</a:t>
          </a:r>
        </a:p>
      </dgm:t>
    </dgm:pt>
    <dgm:pt modelId="{F72B95E3-F99B-A447-8AA4-FE088A1FDB46}" type="parTrans" cxnId="{445ACC26-4715-0742-9895-064D81282B59}">
      <dgm:prSet/>
      <dgm:spPr/>
      <dgm:t>
        <a:bodyPr/>
        <a:lstStyle/>
        <a:p>
          <a:endParaRPr kumimoji="1" lang="ja-JP" altLang="en-US"/>
        </a:p>
      </dgm:t>
    </dgm:pt>
    <dgm:pt modelId="{2A0E5E65-AD52-E646-8971-332C8D659B0F}" type="sibTrans" cxnId="{445ACC26-4715-0742-9895-064D81282B59}">
      <dgm:prSet/>
      <dgm:spPr/>
      <dgm:t>
        <a:bodyPr/>
        <a:lstStyle/>
        <a:p>
          <a:endParaRPr kumimoji="1" lang="ja-JP" altLang="en-US"/>
        </a:p>
      </dgm:t>
    </dgm:pt>
    <dgm:pt modelId="{7BA0D3C5-DD8E-4F46-A577-1156B5F1FB11}" type="pres">
      <dgm:prSet presAssocID="{823EC56E-37F7-EA41-A406-1401FB6793E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AB42AD2E-8673-4048-9498-FB6006B19040}" type="pres">
      <dgm:prSet presAssocID="{5752FEE9-44AA-9A49-8757-C7CF67827CB7}" presName="compNode" presStyleCnt="0"/>
      <dgm:spPr/>
    </dgm:pt>
    <dgm:pt modelId="{95D75761-6AB9-B64E-B7D9-A871115672AF}" type="pres">
      <dgm:prSet presAssocID="{5752FEE9-44AA-9A49-8757-C7CF67827CB7}" presName="aNode" presStyleLbl="bgShp" presStyleIdx="0" presStyleCnt="4" custLinFactNeighborX="-3684"/>
      <dgm:spPr/>
      <dgm:t>
        <a:bodyPr/>
        <a:lstStyle/>
        <a:p>
          <a:endParaRPr kumimoji="1" lang="ja-JP" altLang="en-US"/>
        </a:p>
      </dgm:t>
    </dgm:pt>
    <dgm:pt modelId="{50CBBBCE-AB5B-2749-A137-161B554D4578}" type="pres">
      <dgm:prSet presAssocID="{5752FEE9-44AA-9A49-8757-C7CF67827CB7}" presName="textNode" presStyleLbl="bgShp" presStyleIdx="0" presStyleCnt="4"/>
      <dgm:spPr/>
      <dgm:t>
        <a:bodyPr/>
        <a:lstStyle/>
        <a:p>
          <a:endParaRPr kumimoji="1" lang="ja-JP" altLang="en-US"/>
        </a:p>
      </dgm:t>
    </dgm:pt>
    <dgm:pt modelId="{7DB3AE87-383A-A349-ACC1-EF5888963FDD}" type="pres">
      <dgm:prSet presAssocID="{5752FEE9-44AA-9A49-8757-C7CF67827CB7}" presName="compChildNode" presStyleCnt="0"/>
      <dgm:spPr/>
    </dgm:pt>
    <dgm:pt modelId="{E05D3E57-1D2C-A542-A6B2-2551F6D47899}" type="pres">
      <dgm:prSet presAssocID="{5752FEE9-44AA-9A49-8757-C7CF67827CB7}" presName="theInnerList" presStyleCnt="0"/>
      <dgm:spPr/>
    </dgm:pt>
    <dgm:pt modelId="{D53DF46E-5B90-D645-A26E-095292BA62D7}" type="pres">
      <dgm:prSet presAssocID="{3B629156-F8AF-1D4B-875C-FA16091C63D7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0B4F423-CD3A-5041-B4A1-D816B5379B02}" type="pres">
      <dgm:prSet presAssocID="{3B629156-F8AF-1D4B-875C-FA16091C63D7}" presName="aSpace2" presStyleCnt="0"/>
      <dgm:spPr/>
    </dgm:pt>
    <dgm:pt modelId="{A8A73FE1-A097-A548-B199-CE7CD939ADEA}" type="pres">
      <dgm:prSet presAssocID="{C83A30FF-B26E-3D48-9C60-14D19C77F3B7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E149039-AF19-9D43-90D9-7DF78F97B030}" type="pres">
      <dgm:prSet presAssocID="{5752FEE9-44AA-9A49-8757-C7CF67827CB7}" presName="aSpace" presStyleCnt="0"/>
      <dgm:spPr/>
    </dgm:pt>
    <dgm:pt modelId="{40F6549A-3224-244B-81A2-D05C8F908E19}" type="pres">
      <dgm:prSet presAssocID="{A2453E04-CB5D-4249-A907-665C23C22905}" presName="compNode" presStyleCnt="0"/>
      <dgm:spPr/>
    </dgm:pt>
    <dgm:pt modelId="{CE827E28-6BCF-5C4D-8F77-636784BA13E8}" type="pres">
      <dgm:prSet presAssocID="{A2453E04-CB5D-4249-A907-665C23C22905}" presName="aNode" presStyleLbl="bgShp" presStyleIdx="1" presStyleCnt="4"/>
      <dgm:spPr/>
      <dgm:t>
        <a:bodyPr/>
        <a:lstStyle/>
        <a:p>
          <a:endParaRPr kumimoji="1" lang="ja-JP" altLang="en-US"/>
        </a:p>
      </dgm:t>
    </dgm:pt>
    <dgm:pt modelId="{25A04C11-635C-C346-B30D-F3931D12FB7C}" type="pres">
      <dgm:prSet presAssocID="{A2453E04-CB5D-4249-A907-665C23C22905}" presName="textNode" presStyleLbl="bgShp" presStyleIdx="1" presStyleCnt="4"/>
      <dgm:spPr/>
      <dgm:t>
        <a:bodyPr/>
        <a:lstStyle/>
        <a:p>
          <a:endParaRPr kumimoji="1" lang="ja-JP" altLang="en-US"/>
        </a:p>
      </dgm:t>
    </dgm:pt>
    <dgm:pt modelId="{CB0E642B-CF84-8845-AF16-5642C8CA6AF9}" type="pres">
      <dgm:prSet presAssocID="{A2453E04-CB5D-4249-A907-665C23C22905}" presName="compChildNode" presStyleCnt="0"/>
      <dgm:spPr/>
    </dgm:pt>
    <dgm:pt modelId="{4D6B0B62-E841-9344-83CA-6CBEE828BC4A}" type="pres">
      <dgm:prSet presAssocID="{A2453E04-CB5D-4249-A907-665C23C22905}" presName="theInnerList" presStyleCnt="0"/>
      <dgm:spPr/>
    </dgm:pt>
    <dgm:pt modelId="{A23C2063-7615-654B-BC46-A70876830BBE}" type="pres">
      <dgm:prSet presAssocID="{CECAB073-8E7A-7144-8B8A-EBAA7CD7BB2E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595C7D1-BA97-AB4C-A2C4-717CE5A1C380}" type="pres">
      <dgm:prSet presAssocID="{CECAB073-8E7A-7144-8B8A-EBAA7CD7BB2E}" presName="aSpace2" presStyleCnt="0"/>
      <dgm:spPr/>
    </dgm:pt>
    <dgm:pt modelId="{BF0FAA29-065D-A24E-A939-AA2ED404BA7B}" type="pres">
      <dgm:prSet presAssocID="{9D88DA38-07BB-7143-80B1-03642F86712F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CA1BD2C-9B99-2C43-AF05-268E8F6E249F}" type="pres">
      <dgm:prSet presAssocID="{A2453E04-CB5D-4249-A907-665C23C22905}" presName="aSpace" presStyleCnt="0"/>
      <dgm:spPr/>
    </dgm:pt>
    <dgm:pt modelId="{ADA944DE-8A2B-C140-B5ED-519811AC4F54}" type="pres">
      <dgm:prSet presAssocID="{7BC42724-5C67-C54B-9C43-76FCF5486CA9}" presName="compNode" presStyleCnt="0"/>
      <dgm:spPr/>
    </dgm:pt>
    <dgm:pt modelId="{234F5807-ACFE-6548-8A94-08AE8840796A}" type="pres">
      <dgm:prSet presAssocID="{7BC42724-5C67-C54B-9C43-76FCF5486CA9}" presName="aNode" presStyleLbl="bgShp" presStyleIdx="2" presStyleCnt="4"/>
      <dgm:spPr/>
      <dgm:t>
        <a:bodyPr/>
        <a:lstStyle/>
        <a:p>
          <a:endParaRPr kumimoji="1" lang="ja-JP" altLang="en-US"/>
        </a:p>
      </dgm:t>
    </dgm:pt>
    <dgm:pt modelId="{ECE220F6-8249-EA4C-8BB5-7598E94A63EF}" type="pres">
      <dgm:prSet presAssocID="{7BC42724-5C67-C54B-9C43-76FCF5486CA9}" presName="textNode" presStyleLbl="bgShp" presStyleIdx="2" presStyleCnt="4"/>
      <dgm:spPr/>
      <dgm:t>
        <a:bodyPr/>
        <a:lstStyle/>
        <a:p>
          <a:endParaRPr kumimoji="1" lang="ja-JP" altLang="en-US"/>
        </a:p>
      </dgm:t>
    </dgm:pt>
    <dgm:pt modelId="{512413F7-CD18-CF4E-ACEB-B79A2E526CDD}" type="pres">
      <dgm:prSet presAssocID="{7BC42724-5C67-C54B-9C43-76FCF5486CA9}" presName="compChildNode" presStyleCnt="0"/>
      <dgm:spPr/>
    </dgm:pt>
    <dgm:pt modelId="{A3AB9B76-CD14-A941-9B61-5372207029FA}" type="pres">
      <dgm:prSet presAssocID="{7BC42724-5C67-C54B-9C43-76FCF5486CA9}" presName="theInnerList" presStyleCnt="0"/>
      <dgm:spPr/>
    </dgm:pt>
    <dgm:pt modelId="{B6B4197E-C794-4E44-A3CF-7364F1481552}" type="pres">
      <dgm:prSet presAssocID="{AFED57BC-4A6D-224C-B0FB-65DD026D18A0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64F138B-2187-F24A-BF1D-D3B365D2A0F1}" type="pres">
      <dgm:prSet presAssocID="{AFED57BC-4A6D-224C-B0FB-65DD026D18A0}" presName="aSpace2" presStyleCnt="0"/>
      <dgm:spPr/>
    </dgm:pt>
    <dgm:pt modelId="{66F3A730-1E67-F845-A8FC-273020CEE280}" type="pres">
      <dgm:prSet presAssocID="{60EF85DE-2392-E84E-903A-051DADD6BE00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EF3E8EC-61B1-4247-ABA2-E515CE5CC2CE}" type="pres">
      <dgm:prSet presAssocID="{7BC42724-5C67-C54B-9C43-76FCF5486CA9}" presName="aSpace" presStyleCnt="0"/>
      <dgm:spPr/>
    </dgm:pt>
    <dgm:pt modelId="{A1053C96-47A9-7C46-96D1-5C68B5FF6E92}" type="pres">
      <dgm:prSet presAssocID="{5199E0AB-70A1-6A44-878C-28564D5C8AFD}" presName="compNode" presStyleCnt="0"/>
      <dgm:spPr/>
    </dgm:pt>
    <dgm:pt modelId="{47CCC199-F940-C54D-A9B1-A2641157D345}" type="pres">
      <dgm:prSet presAssocID="{5199E0AB-70A1-6A44-878C-28564D5C8AFD}" presName="aNode" presStyleLbl="bgShp" presStyleIdx="3" presStyleCnt="4" custLinFactNeighborX="440" custLinFactNeighborY="7087"/>
      <dgm:spPr/>
      <dgm:t>
        <a:bodyPr/>
        <a:lstStyle/>
        <a:p>
          <a:endParaRPr kumimoji="1" lang="ja-JP" altLang="en-US"/>
        </a:p>
      </dgm:t>
    </dgm:pt>
    <dgm:pt modelId="{46DDC0F0-95EC-4A4A-BFCB-E9B8550C9C46}" type="pres">
      <dgm:prSet presAssocID="{5199E0AB-70A1-6A44-878C-28564D5C8AFD}" presName="textNode" presStyleLbl="bgShp" presStyleIdx="3" presStyleCnt="4"/>
      <dgm:spPr/>
      <dgm:t>
        <a:bodyPr/>
        <a:lstStyle/>
        <a:p>
          <a:endParaRPr kumimoji="1" lang="ja-JP" altLang="en-US"/>
        </a:p>
      </dgm:t>
    </dgm:pt>
    <dgm:pt modelId="{1F89FBA0-230C-6148-84E9-B9225E0B9475}" type="pres">
      <dgm:prSet presAssocID="{5199E0AB-70A1-6A44-878C-28564D5C8AFD}" presName="compChildNode" presStyleCnt="0"/>
      <dgm:spPr/>
    </dgm:pt>
    <dgm:pt modelId="{426192B7-3593-E448-A85E-BB7E4933EF33}" type="pres">
      <dgm:prSet presAssocID="{5199E0AB-70A1-6A44-878C-28564D5C8AFD}" presName="theInnerList" presStyleCnt="0"/>
      <dgm:spPr/>
    </dgm:pt>
    <dgm:pt modelId="{B2031EEF-B340-5D43-873E-20CE03696822}" type="pres">
      <dgm:prSet presAssocID="{6B826829-3839-0841-9E69-009DF391AE10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C2F31D0-61E7-6C4A-9FBE-FBF3591F5731}" type="pres">
      <dgm:prSet presAssocID="{6B826829-3839-0841-9E69-009DF391AE10}" presName="aSpace2" presStyleCnt="0"/>
      <dgm:spPr/>
    </dgm:pt>
    <dgm:pt modelId="{2568C804-815B-4A49-9A54-8D3EBFB2F8FF}" type="pres">
      <dgm:prSet presAssocID="{E6C8B90B-1CD6-3745-8281-2B9C60DBF780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F94F957A-2A76-4C4B-970D-923628E8E0A0}" srcId="{A2453E04-CB5D-4249-A907-665C23C22905}" destId="{CECAB073-8E7A-7144-8B8A-EBAA7CD7BB2E}" srcOrd="0" destOrd="0" parTransId="{66C22147-0A39-CA48-920D-F4ED5656644A}" sibTransId="{BD9DB1A3-932B-D545-8F19-76EE5255F8F5}"/>
    <dgm:cxn modelId="{9B9B9894-F5B1-EC45-AE98-216FB197B46D}" type="presOf" srcId="{823EC56E-37F7-EA41-A406-1401FB6793EF}" destId="{7BA0D3C5-DD8E-4F46-A577-1156B5F1FB11}" srcOrd="0" destOrd="0" presId="urn:microsoft.com/office/officeart/2005/8/layout/lProcess2"/>
    <dgm:cxn modelId="{C703A06A-9F82-844E-98C0-831FB277C894}" type="presOf" srcId="{3B629156-F8AF-1D4B-875C-FA16091C63D7}" destId="{D53DF46E-5B90-D645-A26E-095292BA62D7}" srcOrd="0" destOrd="0" presId="urn:microsoft.com/office/officeart/2005/8/layout/lProcess2"/>
    <dgm:cxn modelId="{0E1D4359-6336-7541-8F07-9ECA2CE62699}" type="presOf" srcId="{C83A30FF-B26E-3D48-9C60-14D19C77F3B7}" destId="{A8A73FE1-A097-A548-B199-CE7CD939ADEA}" srcOrd="0" destOrd="0" presId="urn:microsoft.com/office/officeart/2005/8/layout/lProcess2"/>
    <dgm:cxn modelId="{EB541A91-2DD1-274A-8E9B-8E3DF9A4008E}" type="presOf" srcId="{CECAB073-8E7A-7144-8B8A-EBAA7CD7BB2E}" destId="{A23C2063-7615-654B-BC46-A70876830BBE}" srcOrd="0" destOrd="0" presId="urn:microsoft.com/office/officeart/2005/8/layout/lProcess2"/>
    <dgm:cxn modelId="{FAF19B53-A6EC-8D48-8E10-0172387840ED}" type="presOf" srcId="{6B826829-3839-0841-9E69-009DF391AE10}" destId="{B2031EEF-B340-5D43-873E-20CE03696822}" srcOrd="0" destOrd="0" presId="urn:microsoft.com/office/officeart/2005/8/layout/lProcess2"/>
    <dgm:cxn modelId="{3CE2E697-F9C5-FF42-B0FC-8EC6716861E0}" srcId="{5752FEE9-44AA-9A49-8757-C7CF67827CB7}" destId="{C83A30FF-B26E-3D48-9C60-14D19C77F3B7}" srcOrd="1" destOrd="0" parTransId="{A0F75454-768C-134F-8FA0-DBD53A099AF3}" sibTransId="{EA7B066C-50B9-7141-9E22-BFB8738F4D6D}"/>
    <dgm:cxn modelId="{80B58B26-25AB-DB4D-ACF5-7FA3B7FDD961}" type="presOf" srcId="{5752FEE9-44AA-9A49-8757-C7CF67827CB7}" destId="{95D75761-6AB9-B64E-B7D9-A871115672AF}" srcOrd="0" destOrd="0" presId="urn:microsoft.com/office/officeart/2005/8/layout/lProcess2"/>
    <dgm:cxn modelId="{878B60EF-0727-B24B-93D3-688CEBF38027}" type="presOf" srcId="{5199E0AB-70A1-6A44-878C-28564D5C8AFD}" destId="{47CCC199-F940-C54D-A9B1-A2641157D345}" srcOrd="0" destOrd="0" presId="urn:microsoft.com/office/officeart/2005/8/layout/lProcess2"/>
    <dgm:cxn modelId="{27BE64A1-0B19-D949-9FEB-47C0BAD14428}" srcId="{823EC56E-37F7-EA41-A406-1401FB6793EF}" destId="{A2453E04-CB5D-4249-A907-665C23C22905}" srcOrd="1" destOrd="0" parTransId="{A2512F4E-4D35-4541-94BC-5DAD589A0783}" sibTransId="{61C07F18-EB3B-4E44-B676-68B0913F9D0E}"/>
    <dgm:cxn modelId="{ECA70599-F34D-6843-9BC4-69F5EBC5E597}" type="presOf" srcId="{7BC42724-5C67-C54B-9C43-76FCF5486CA9}" destId="{234F5807-ACFE-6548-8A94-08AE8840796A}" srcOrd="0" destOrd="0" presId="urn:microsoft.com/office/officeart/2005/8/layout/lProcess2"/>
    <dgm:cxn modelId="{FF3022F7-BBAE-BA4A-BCAC-EB9EA005390D}" srcId="{823EC56E-37F7-EA41-A406-1401FB6793EF}" destId="{7BC42724-5C67-C54B-9C43-76FCF5486CA9}" srcOrd="2" destOrd="0" parTransId="{93252B94-412A-7044-8162-2831C795D31A}" sibTransId="{E5951B9A-ED07-164D-9B11-64D2BF35CEE3}"/>
    <dgm:cxn modelId="{6F7A1FFC-B172-BC4C-9365-61F6E9017D24}" type="presOf" srcId="{AFED57BC-4A6D-224C-B0FB-65DD026D18A0}" destId="{B6B4197E-C794-4E44-A3CF-7364F1481552}" srcOrd="0" destOrd="0" presId="urn:microsoft.com/office/officeart/2005/8/layout/lProcess2"/>
    <dgm:cxn modelId="{F9524C34-40E2-0545-8CE2-647D8F7D610A}" type="presOf" srcId="{60EF85DE-2392-E84E-903A-051DADD6BE00}" destId="{66F3A730-1E67-F845-A8FC-273020CEE280}" srcOrd="0" destOrd="0" presId="urn:microsoft.com/office/officeart/2005/8/layout/lProcess2"/>
    <dgm:cxn modelId="{85AC08B0-46F9-CA42-AC18-22B8E51DF46E}" type="presOf" srcId="{A2453E04-CB5D-4249-A907-665C23C22905}" destId="{25A04C11-635C-C346-B30D-F3931D12FB7C}" srcOrd="1" destOrd="0" presId="urn:microsoft.com/office/officeart/2005/8/layout/lProcess2"/>
    <dgm:cxn modelId="{270B96A9-1174-4F4E-A183-046ABE3DBD8C}" srcId="{823EC56E-37F7-EA41-A406-1401FB6793EF}" destId="{5752FEE9-44AA-9A49-8757-C7CF67827CB7}" srcOrd="0" destOrd="0" parTransId="{4126E54C-E815-C646-81F1-28CD2796EF05}" sibTransId="{548398B1-528C-EF4B-B2C9-3179BD5D1F69}"/>
    <dgm:cxn modelId="{CE8E19B0-57C8-B94E-980C-3DA803C85809}" type="presOf" srcId="{9D88DA38-07BB-7143-80B1-03642F86712F}" destId="{BF0FAA29-065D-A24E-A939-AA2ED404BA7B}" srcOrd="0" destOrd="0" presId="urn:microsoft.com/office/officeart/2005/8/layout/lProcess2"/>
    <dgm:cxn modelId="{B774CABE-180E-3042-9A07-3FC0F0A7E186}" srcId="{5752FEE9-44AA-9A49-8757-C7CF67827CB7}" destId="{3B629156-F8AF-1D4B-875C-FA16091C63D7}" srcOrd="0" destOrd="0" parTransId="{13ED4FF1-F745-E046-856D-86C063F55DC4}" sibTransId="{B593EDDE-4E8C-9044-AC94-2DCC0D88F901}"/>
    <dgm:cxn modelId="{86C161FC-7E94-9340-A90D-BBB86F1579EF}" type="presOf" srcId="{A2453E04-CB5D-4249-A907-665C23C22905}" destId="{CE827E28-6BCF-5C4D-8F77-636784BA13E8}" srcOrd="0" destOrd="0" presId="urn:microsoft.com/office/officeart/2005/8/layout/lProcess2"/>
    <dgm:cxn modelId="{CF5E90AF-DC02-124E-8103-A2B0AB531993}" srcId="{823EC56E-37F7-EA41-A406-1401FB6793EF}" destId="{5199E0AB-70A1-6A44-878C-28564D5C8AFD}" srcOrd="3" destOrd="0" parTransId="{95C331F1-5972-E840-9465-E506ED199A80}" sibTransId="{AD7CD68D-996E-EC47-AD78-0FB3C048C520}"/>
    <dgm:cxn modelId="{8FCF68AA-E8F8-BD4B-A892-FEAA48C06E71}" type="presOf" srcId="{5752FEE9-44AA-9A49-8757-C7CF67827CB7}" destId="{50CBBBCE-AB5B-2749-A137-161B554D4578}" srcOrd="1" destOrd="0" presId="urn:microsoft.com/office/officeart/2005/8/layout/lProcess2"/>
    <dgm:cxn modelId="{445ACC26-4715-0742-9895-064D81282B59}" srcId="{5199E0AB-70A1-6A44-878C-28564D5C8AFD}" destId="{E6C8B90B-1CD6-3745-8281-2B9C60DBF780}" srcOrd="1" destOrd="0" parTransId="{F72B95E3-F99B-A447-8AA4-FE088A1FDB46}" sibTransId="{2A0E5E65-AD52-E646-8971-332C8D659B0F}"/>
    <dgm:cxn modelId="{468B74A8-7280-CC4C-8235-842FA88DF12A}" type="presOf" srcId="{E6C8B90B-1CD6-3745-8281-2B9C60DBF780}" destId="{2568C804-815B-4A49-9A54-8D3EBFB2F8FF}" srcOrd="0" destOrd="0" presId="urn:microsoft.com/office/officeart/2005/8/layout/lProcess2"/>
    <dgm:cxn modelId="{5E720AF8-3356-7F4B-8417-78281CBA20B5}" type="presOf" srcId="{5199E0AB-70A1-6A44-878C-28564D5C8AFD}" destId="{46DDC0F0-95EC-4A4A-BFCB-E9B8550C9C46}" srcOrd="1" destOrd="0" presId="urn:microsoft.com/office/officeart/2005/8/layout/lProcess2"/>
    <dgm:cxn modelId="{5DD56BB5-9C23-2644-8C14-4BDE4BD53B08}" srcId="{5199E0AB-70A1-6A44-878C-28564D5C8AFD}" destId="{6B826829-3839-0841-9E69-009DF391AE10}" srcOrd="0" destOrd="0" parTransId="{F840754F-0817-1943-A7DB-0B635694653E}" sibTransId="{F9CA9C25-3498-E741-8244-9853CAD785A8}"/>
    <dgm:cxn modelId="{47BCCB7C-5D1A-BA4E-9755-858A3329CE4B}" srcId="{7BC42724-5C67-C54B-9C43-76FCF5486CA9}" destId="{60EF85DE-2392-E84E-903A-051DADD6BE00}" srcOrd="1" destOrd="0" parTransId="{42209453-2E65-554E-B287-F7E3F64554BD}" sibTransId="{FF57902A-B606-2745-894F-E5E4162A4F3D}"/>
    <dgm:cxn modelId="{9EEA0B9B-F346-AC4F-9662-3B957D4EE0D3}" type="presOf" srcId="{7BC42724-5C67-C54B-9C43-76FCF5486CA9}" destId="{ECE220F6-8249-EA4C-8BB5-7598E94A63EF}" srcOrd="1" destOrd="0" presId="urn:microsoft.com/office/officeart/2005/8/layout/lProcess2"/>
    <dgm:cxn modelId="{19282EC6-C523-8E41-B924-5C83855E70CD}" srcId="{A2453E04-CB5D-4249-A907-665C23C22905}" destId="{9D88DA38-07BB-7143-80B1-03642F86712F}" srcOrd="1" destOrd="0" parTransId="{44B671D8-8189-D842-932C-5220430258C2}" sibTransId="{B791C423-A020-1F49-B68D-DB693E2CAB6F}"/>
    <dgm:cxn modelId="{727F502E-3F75-C848-84D3-BBACADE694DD}" srcId="{7BC42724-5C67-C54B-9C43-76FCF5486CA9}" destId="{AFED57BC-4A6D-224C-B0FB-65DD026D18A0}" srcOrd="0" destOrd="0" parTransId="{81B21322-6832-814A-AEE1-ACDA0F324158}" sibTransId="{62A2C17E-721B-0E42-8006-CADEE05014CC}"/>
    <dgm:cxn modelId="{28B6F41C-D312-9E46-A908-AC5ABF8C922F}" type="presParOf" srcId="{7BA0D3C5-DD8E-4F46-A577-1156B5F1FB11}" destId="{AB42AD2E-8673-4048-9498-FB6006B19040}" srcOrd="0" destOrd="0" presId="urn:microsoft.com/office/officeart/2005/8/layout/lProcess2"/>
    <dgm:cxn modelId="{958BA9F0-99BE-174F-B95C-DB43175AFD70}" type="presParOf" srcId="{AB42AD2E-8673-4048-9498-FB6006B19040}" destId="{95D75761-6AB9-B64E-B7D9-A871115672AF}" srcOrd="0" destOrd="0" presId="urn:microsoft.com/office/officeart/2005/8/layout/lProcess2"/>
    <dgm:cxn modelId="{2602943F-D459-844A-8C68-9C0FDB7EE246}" type="presParOf" srcId="{AB42AD2E-8673-4048-9498-FB6006B19040}" destId="{50CBBBCE-AB5B-2749-A137-161B554D4578}" srcOrd="1" destOrd="0" presId="urn:microsoft.com/office/officeart/2005/8/layout/lProcess2"/>
    <dgm:cxn modelId="{8BF04644-2572-8B46-AADF-0DBFFBFE9B8A}" type="presParOf" srcId="{AB42AD2E-8673-4048-9498-FB6006B19040}" destId="{7DB3AE87-383A-A349-ACC1-EF5888963FDD}" srcOrd="2" destOrd="0" presId="urn:microsoft.com/office/officeart/2005/8/layout/lProcess2"/>
    <dgm:cxn modelId="{7DE7AFE4-9E22-004D-A036-865A12DA87C6}" type="presParOf" srcId="{7DB3AE87-383A-A349-ACC1-EF5888963FDD}" destId="{E05D3E57-1D2C-A542-A6B2-2551F6D47899}" srcOrd="0" destOrd="0" presId="urn:microsoft.com/office/officeart/2005/8/layout/lProcess2"/>
    <dgm:cxn modelId="{6D31B393-9924-7A45-BAB0-52F9244F5240}" type="presParOf" srcId="{E05D3E57-1D2C-A542-A6B2-2551F6D47899}" destId="{D53DF46E-5B90-D645-A26E-095292BA62D7}" srcOrd="0" destOrd="0" presId="urn:microsoft.com/office/officeart/2005/8/layout/lProcess2"/>
    <dgm:cxn modelId="{C5FD90EB-C671-3A4E-8299-F721C2A8301B}" type="presParOf" srcId="{E05D3E57-1D2C-A542-A6B2-2551F6D47899}" destId="{B0B4F423-CD3A-5041-B4A1-D816B5379B02}" srcOrd="1" destOrd="0" presId="urn:microsoft.com/office/officeart/2005/8/layout/lProcess2"/>
    <dgm:cxn modelId="{719B28A6-7AC6-4941-9694-2BDFA7ED9AF2}" type="presParOf" srcId="{E05D3E57-1D2C-A542-A6B2-2551F6D47899}" destId="{A8A73FE1-A097-A548-B199-CE7CD939ADEA}" srcOrd="2" destOrd="0" presId="urn:microsoft.com/office/officeart/2005/8/layout/lProcess2"/>
    <dgm:cxn modelId="{50724926-C8A6-FF49-8A2A-B8754604AF56}" type="presParOf" srcId="{7BA0D3C5-DD8E-4F46-A577-1156B5F1FB11}" destId="{FE149039-AF19-9D43-90D9-7DF78F97B030}" srcOrd="1" destOrd="0" presId="urn:microsoft.com/office/officeart/2005/8/layout/lProcess2"/>
    <dgm:cxn modelId="{FFB17216-5461-1E4B-AD40-A555A086E03A}" type="presParOf" srcId="{7BA0D3C5-DD8E-4F46-A577-1156B5F1FB11}" destId="{40F6549A-3224-244B-81A2-D05C8F908E19}" srcOrd="2" destOrd="0" presId="urn:microsoft.com/office/officeart/2005/8/layout/lProcess2"/>
    <dgm:cxn modelId="{33C02E47-5678-B141-9823-DFCA0FC2EA9B}" type="presParOf" srcId="{40F6549A-3224-244B-81A2-D05C8F908E19}" destId="{CE827E28-6BCF-5C4D-8F77-636784BA13E8}" srcOrd="0" destOrd="0" presId="urn:microsoft.com/office/officeart/2005/8/layout/lProcess2"/>
    <dgm:cxn modelId="{63BF5B15-B5FE-7245-956F-A14F112742A2}" type="presParOf" srcId="{40F6549A-3224-244B-81A2-D05C8F908E19}" destId="{25A04C11-635C-C346-B30D-F3931D12FB7C}" srcOrd="1" destOrd="0" presId="urn:microsoft.com/office/officeart/2005/8/layout/lProcess2"/>
    <dgm:cxn modelId="{FC39355D-C42B-244D-8A3A-1084B9ADC44A}" type="presParOf" srcId="{40F6549A-3224-244B-81A2-D05C8F908E19}" destId="{CB0E642B-CF84-8845-AF16-5642C8CA6AF9}" srcOrd="2" destOrd="0" presId="urn:microsoft.com/office/officeart/2005/8/layout/lProcess2"/>
    <dgm:cxn modelId="{F6C78BD2-C377-E54A-8E0C-A169714C1120}" type="presParOf" srcId="{CB0E642B-CF84-8845-AF16-5642C8CA6AF9}" destId="{4D6B0B62-E841-9344-83CA-6CBEE828BC4A}" srcOrd="0" destOrd="0" presId="urn:microsoft.com/office/officeart/2005/8/layout/lProcess2"/>
    <dgm:cxn modelId="{DF071394-414F-4249-8C11-A8AEB9C2D90D}" type="presParOf" srcId="{4D6B0B62-E841-9344-83CA-6CBEE828BC4A}" destId="{A23C2063-7615-654B-BC46-A70876830BBE}" srcOrd="0" destOrd="0" presId="urn:microsoft.com/office/officeart/2005/8/layout/lProcess2"/>
    <dgm:cxn modelId="{407813F2-428F-8743-8794-BD949ACDF45C}" type="presParOf" srcId="{4D6B0B62-E841-9344-83CA-6CBEE828BC4A}" destId="{5595C7D1-BA97-AB4C-A2C4-717CE5A1C380}" srcOrd="1" destOrd="0" presId="urn:microsoft.com/office/officeart/2005/8/layout/lProcess2"/>
    <dgm:cxn modelId="{43E2441C-1997-B34A-837A-5B94C3045CF6}" type="presParOf" srcId="{4D6B0B62-E841-9344-83CA-6CBEE828BC4A}" destId="{BF0FAA29-065D-A24E-A939-AA2ED404BA7B}" srcOrd="2" destOrd="0" presId="urn:microsoft.com/office/officeart/2005/8/layout/lProcess2"/>
    <dgm:cxn modelId="{924ADDC6-C386-3449-8CFA-FA318BB1077F}" type="presParOf" srcId="{7BA0D3C5-DD8E-4F46-A577-1156B5F1FB11}" destId="{4CA1BD2C-9B99-2C43-AF05-268E8F6E249F}" srcOrd="3" destOrd="0" presId="urn:microsoft.com/office/officeart/2005/8/layout/lProcess2"/>
    <dgm:cxn modelId="{A72FD359-4D68-8C49-8127-6D7957F7AD33}" type="presParOf" srcId="{7BA0D3C5-DD8E-4F46-A577-1156B5F1FB11}" destId="{ADA944DE-8A2B-C140-B5ED-519811AC4F54}" srcOrd="4" destOrd="0" presId="urn:microsoft.com/office/officeart/2005/8/layout/lProcess2"/>
    <dgm:cxn modelId="{F87FB0F7-BFD2-2941-8EA9-E006760B1F95}" type="presParOf" srcId="{ADA944DE-8A2B-C140-B5ED-519811AC4F54}" destId="{234F5807-ACFE-6548-8A94-08AE8840796A}" srcOrd="0" destOrd="0" presId="urn:microsoft.com/office/officeart/2005/8/layout/lProcess2"/>
    <dgm:cxn modelId="{C90C5EE3-910C-464B-9A1A-7F5A0E1C0F25}" type="presParOf" srcId="{ADA944DE-8A2B-C140-B5ED-519811AC4F54}" destId="{ECE220F6-8249-EA4C-8BB5-7598E94A63EF}" srcOrd="1" destOrd="0" presId="urn:microsoft.com/office/officeart/2005/8/layout/lProcess2"/>
    <dgm:cxn modelId="{1247CB7E-EF04-9D43-AA0A-C5DD66BA923E}" type="presParOf" srcId="{ADA944DE-8A2B-C140-B5ED-519811AC4F54}" destId="{512413F7-CD18-CF4E-ACEB-B79A2E526CDD}" srcOrd="2" destOrd="0" presId="urn:microsoft.com/office/officeart/2005/8/layout/lProcess2"/>
    <dgm:cxn modelId="{C2D2B1F8-D9B8-3347-BA3D-45FC4AEB5D30}" type="presParOf" srcId="{512413F7-CD18-CF4E-ACEB-B79A2E526CDD}" destId="{A3AB9B76-CD14-A941-9B61-5372207029FA}" srcOrd="0" destOrd="0" presId="urn:microsoft.com/office/officeart/2005/8/layout/lProcess2"/>
    <dgm:cxn modelId="{E24AE746-34C8-7142-AC48-1BB27A0CAAF5}" type="presParOf" srcId="{A3AB9B76-CD14-A941-9B61-5372207029FA}" destId="{B6B4197E-C794-4E44-A3CF-7364F1481552}" srcOrd="0" destOrd="0" presId="urn:microsoft.com/office/officeart/2005/8/layout/lProcess2"/>
    <dgm:cxn modelId="{8C1B1B5A-0D71-5A48-A60E-0CBDB665EF01}" type="presParOf" srcId="{A3AB9B76-CD14-A941-9B61-5372207029FA}" destId="{264F138B-2187-F24A-BF1D-D3B365D2A0F1}" srcOrd="1" destOrd="0" presId="urn:microsoft.com/office/officeart/2005/8/layout/lProcess2"/>
    <dgm:cxn modelId="{3AF3CD87-1294-C04A-9134-25639B51987A}" type="presParOf" srcId="{A3AB9B76-CD14-A941-9B61-5372207029FA}" destId="{66F3A730-1E67-F845-A8FC-273020CEE280}" srcOrd="2" destOrd="0" presId="urn:microsoft.com/office/officeart/2005/8/layout/lProcess2"/>
    <dgm:cxn modelId="{7DB1CFFA-F95C-B549-B448-5E8E901ED42A}" type="presParOf" srcId="{7BA0D3C5-DD8E-4F46-A577-1156B5F1FB11}" destId="{8EF3E8EC-61B1-4247-ABA2-E515CE5CC2CE}" srcOrd="5" destOrd="0" presId="urn:microsoft.com/office/officeart/2005/8/layout/lProcess2"/>
    <dgm:cxn modelId="{AFA38E72-A302-B642-9493-955FDF9720A8}" type="presParOf" srcId="{7BA0D3C5-DD8E-4F46-A577-1156B5F1FB11}" destId="{A1053C96-47A9-7C46-96D1-5C68B5FF6E92}" srcOrd="6" destOrd="0" presId="urn:microsoft.com/office/officeart/2005/8/layout/lProcess2"/>
    <dgm:cxn modelId="{C9B0EA47-EEB4-1D4F-9F84-C5A7FAAEA42C}" type="presParOf" srcId="{A1053C96-47A9-7C46-96D1-5C68B5FF6E92}" destId="{47CCC199-F940-C54D-A9B1-A2641157D345}" srcOrd="0" destOrd="0" presId="urn:microsoft.com/office/officeart/2005/8/layout/lProcess2"/>
    <dgm:cxn modelId="{24D12649-4C74-9C46-8D16-82AD024F5450}" type="presParOf" srcId="{A1053C96-47A9-7C46-96D1-5C68B5FF6E92}" destId="{46DDC0F0-95EC-4A4A-BFCB-E9B8550C9C46}" srcOrd="1" destOrd="0" presId="urn:microsoft.com/office/officeart/2005/8/layout/lProcess2"/>
    <dgm:cxn modelId="{8604D042-15CC-7C43-9B96-79D0838279DA}" type="presParOf" srcId="{A1053C96-47A9-7C46-96D1-5C68B5FF6E92}" destId="{1F89FBA0-230C-6148-84E9-B9225E0B9475}" srcOrd="2" destOrd="0" presId="urn:microsoft.com/office/officeart/2005/8/layout/lProcess2"/>
    <dgm:cxn modelId="{EEDD9AB8-A659-2146-BC01-775D0A66C7EE}" type="presParOf" srcId="{1F89FBA0-230C-6148-84E9-B9225E0B9475}" destId="{426192B7-3593-E448-A85E-BB7E4933EF33}" srcOrd="0" destOrd="0" presId="urn:microsoft.com/office/officeart/2005/8/layout/lProcess2"/>
    <dgm:cxn modelId="{AB8841B0-D566-8D4D-9171-A2A3DEB9A82F}" type="presParOf" srcId="{426192B7-3593-E448-A85E-BB7E4933EF33}" destId="{B2031EEF-B340-5D43-873E-20CE03696822}" srcOrd="0" destOrd="0" presId="urn:microsoft.com/office/officeart/2005/8/layout/lProcess2"/>
    <dgm:cxn modelId="{3CB15003-E224-AC43-8363-E155793FE2F4}" type="presParOf" srcId="{426192B7-3593-E448-A85E-BB7E4933EF33}" destId="{3C2F31D0-61E7-6C4A-9FBE-FBF3591F5731}" srcOrd="1" destOrd="0" presId="urn:microsoft.com/office/officeart/2005/8/layout/lProcess2"/>
    <dgm:cxn modelId="{9ACEBD7C-5FD2-7148-A583-6B2194CA281A}" type="presParOf" srcId="{426192B7-3593-E448-A85E-BB7E4933EF33}" destId="{2568C804-815B-4A49-9A54-8D3EBFB2F8FF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75761-6AB9-B64E-B7D9-A871115672AF}">
      <dsp:nvSpPr>
        <dsp:cNvPr id="0" name=""/>
        <dsp:cNvSpPr/>
      </dsp:nvSpPr>
      <dsp:spPr>
        <a:xfrm>
          <a:off x="0" y="0"/>
          <a:ext cx="209531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4000" kern="1200"/>
            <a:t>1</a:t>
          </a:r>
          <a:r>
            <a:rPr kumimoji="1" lang="ja-JP" altLang="en-US" sz="4000" kern="1200"/>
            <a:t>月</a:t>
          </a:r>
          <a:r>
            <a:rPr kumimoji="1" lang="en-US" altLang="ja-JP" sz="4000" kern="1200"/>
            <a:t>16</a:t>
          </a:r>
          <a:r>
            <a:rPr kumimoji="1" lang="ja-JP" altLang="en-US" sz="4000" kern="1200"/>
            <a:t>日</a:t>
          </a:r>
        </a:p>
      </dsp:txBody>
      <dsp:txXfrm>
        <a:off x="0" y="0"/>
        <a:ext cx="2095316" cy="1219200"/>
      </dsp:txXfrm>
    </dsp:sp>
    <dsp:sp modelId="{D53DF46E-5B90-D645-A26E-095292BA62D7}">
      <dsp:nvSpPr>
        <dsp:cNvPr id="0" name=""/>
        <dsp:cNvSpPr/>
      </dsp:nvSpPr>
      <dsp:spPr>
        <a:xfrm>
          <a:off x="211666" y="1220390"/>
          <a:ext cx="1676253" cy="1225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400" kern="1200"/>
            <a:t>RESTful API</a:t>
          </a:r>
          <a:endParaRPr kumimoji="1" lang="ja-JP" altLang="en-US" sz="2400" kern="1200"/>
        </a:p>
      </dsp:txBody>
      <dsp:txXfrm>
        <a:off x="247555" y="1256279"/>
        <a:ext cx="1604475" cy="1153573"/>
      </dsp:txXfrm>
    </dsp:sp>
    <dsp:sp modelId="{A8A73FE1-A097-A548-B199-CE7CD939ADEA}">
      <dsp:nvSpPr>
        <dsp:cNvPr id="0" name=""/>
        <dsp:cNvSpPr/>
      </dsp:nvSpPr>
      <dsp:spPr>
        <a:xfrm>
          <a:off x="211666" y="2634257"/>
          <a:ext cx="1676253" cy="1225351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/>
            <a:t>チーム分け</a:t>
          </a:r>
          <a:br>
            <a:rPr kumimoji="1" lang="ja-JP" altLang="en-US" sz="2400" kern="1200"/>
          </a:br>
          <a:r>
            <a:rPr kumimoji="1" lang="ja-JP" altLang="en-US" sz="2400" kern="1200"/>
            <a:t>企画</a:t>
          </a:r>
          <a:br>
            <a:rPr kumimoji="1" lang="ja-JP" altLang="en-US" sz="2400" kern="1200"/>
          </a:br>
          <a:r>
            <a:rPr kumimoji="1" lang="ja-JP" altLang="en-US" sz="2400" kern="1200"/>
            <a:t>設計</a:t>
          </a:r>
        </a:p>
      </dsp:txBody>
      <dsp:txXfrm>
        <a:off x="247555" y="2670146"/>
        <a:ext cx="1604475" cy="1153573"/>
      </dsp:txXfrm>
    </dsp:sp>
    <dsp:sp modelId="{CE827E28-6BCF-5C4D-8F77-636784BA13E8}">
      <dsp:nvSpPr>
        <dsp:cNvPr id="0" name=""/>
        <dsp:cNvSpPr/>
      </dsp:nvSpPr>
      <dsp:spPr>
        <a:xfrm>
          <a:off x="2254600" y="0"/>
          <a:ext cx="209531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4000" kern="1200"/>
            <a:t>1</a:t>
          </a:r>
          <a:r>
            <a:rPr kumimoji="1" lang="ja-JP" altLang="en-US" sz="4000" kern="1200"/>
            <a:t>月</a:t>
          </a:r>
          <a:r>
            <a:rPr kumimoji="1" lang="en-US" altLang="ja-JP" sz="4000" kern="1200"/>
            <a:t>23</a:t>
          </a:r>
          <a:r>
            <a:rPr kumimoji="1" lang="ja-JP" altLang="en-US" sz="4000" kern="1200"/>
            <a:t>日</a:t>
          </a:r>
        </a:p>
      </dsp:txBody>
      <dsp:txXfrm>
        <a:off x="2254600" y="0"/>
        <a:ext cx="2095316" cy="1219200"/>
      </dsp:txXfrm>
    </dsp:sp>
    <dsp:sp modelId="{A23C2063-7615-654B-BC46-A70876830BBE}">
      <dsp:nvSpPr>
        <dsp:cNvPr id="0" name=""/>
        <dsp:cNvSpPr/>
      </dsp:nvSpPr>
      <dsp:spPr>
        <a:xfrm>
          <a:off x="2464132" y="1220390"/>
          <a:ext cx="1676253" cy="1225351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/>
            <a:t>開発</a:t>
          </a:r>
        </a:p>
      </dsp:txBody>
      <dsp:txXfrm>
        <a:off x="2500021" y="1256279"/>
        <a:ext cx="1604475" cy="1153573"/>
      </dsp:txXfrm>
    </dsp:sp>
    <dsp:sp modelId="{BF0FAA29-065D-A24E-A939-AA2ED404BA7B}">
      <dsp:nvSpPr>
        <dsp:cNvPr id="0" name=""/>
        <dsp:cNvSpPr/>
      </dsp:nvSpPr>
      <dsp:spPr>
        <a:xfrm>
          <a:off x="2464132" y="2634257"/>
          <a:ext cx="1676253" cy="1225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/>
            <a:t>試験</a:t>
          </a:r>
        </a:p>
      </dsp:txBody>
      <dsp:txXfrm>
        <a:off x="2500021" y="2670146"/>
        <a:ext cx="1604475" cy="1153573"/>
      </dsp:txXfrm>
    </dsp:sp>
    <dsp:sp modelId="{234F5807-ACFE-6548-8A94-08AE8840796A}">
      <dsp:nvSpPr>
        <dsp:cNvPr id="0" name=""/>
        <dsp:cNvSpPr/>
      </dsp:nvSpPr>
      <dsp:spPr>
        <a:xfrm>
          <a:off x="4507066" y="0"/>
          <a:ext cx="209531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4000" kern="1200"/>
            <a:t>1</a:t>
          </a:r>
          <a:r>
            <a:rPr kumimoji="1" lang="ja-JP" altLang="en-US" sz="4000" kern="1200"/>
            <a:t>月</a:t>
          </a:r>
          <a:r>
            <a:rPr kumimoji="1" lang="en-US" altLang="ja-JP" sz="4000" kern="1200"/>
            <a:t>30</a:t>
          </a:r>
          <a:r>
            <a:rPr kumimoji="1" lang="ja-JP" altLang="en-US" sz="4000" kern="1200"/>
            <a:t>日</a:t>
          </a:r>
        </a:p>
      </dsp:txBody>
      <dsp:txXfrm>
        <a:off x="4507066" y="0"/>
        <a:ext cx="2095316" cy="1219200"/>
      </dsp:txXfrm>
    </dsp:sp>
    <dsp:sp modelId="{B6B4197E-C794-4E44-A3CF-7364F1481552}">
      <dsp:nvSpPr>
        <dsp:cNvPr id="0" name=""/>
        <dsp:cNvSpPr/>
      </dsp:nvSpPr>
      <dsp:spPr>
        <a:xfrm>
          <a:off x="4716598" y="1220390"/>
          <a:ext cx="1676253" cy="1225351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/>
            <a:t>開発</a:t>
          </a:r>
        </a:p>
      </dsp:txBody>
      <dsp:txXfrm>
        <a:off x="4752487" y="1256279"/>
        <a:ext cx="1604475" cy="1153573"/>
      </dsp:txXfrm>
    </dsp:sp>
    <dsp:sp modelId="{66F3A730-1E67-F845-A8FC-273020CEE280}">
      <dsp:nvSpPr>
        <dsp:cNvPr id="0" name=""/>
        <dsp:cNvSpPr/>
      </dsp:nvSpPr>
      <dsp:spPr>
        <a:xfrm>
          <a:off x="4716598" y="2634257"/>
          <a:ext cx="1676253" cy="1225351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/>
            <a:t>開発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/>
            <a:t>発表準備</a:t>
          </a:r>
        </a:p>
      </dsp:txBody>
      <dsp:txXfrm>
        <a:off x="4752487" y="2670146"/>
        <a:ext cx="1604475" cy="1153573"/>
      </dsp:txXfrm>
    </dsp:sp>
    <dsp:sp modelId="{47CCC199-F940-C54D-A9B1-A2641157D345}">
      <dsp:nvSpPr>
        <dsp:cNvPr id="0" name=""/>
        <dsp:cNvSpPr/>
      </dsp:nvSpPr>
      <dsp:spPr>
        <a:xfrm>
          <a:off x="6761667" y="0"/>
          <a:ext cx="209531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4000" kern="1200"/>
            <a:t>2</a:t>
          </a:r>
          <a:r>
            <a:rPr kumimoji="1" lang="ja-JP" altLang="en-US" sz="4000" kern="1200"/>
            <a:t>月</a:t>
          </a:r>
          <a:r>
            <a:rPr kumimoji="1" lang="en-US" altLang="ja-JP" sz="4000" kern="1200"/>
            <a:t>6</a:t>
          </a:r>
          <a:r>
            <a:rPr kumimoji="1" lang="ja-JP" altLang="en-US" sz="4000" kern="1200"/>
            <a:t>日</a:t>
          </a:r>
        </a:p>
      </dsp:txBody>
      <dsp:txXfrm>
        <a:off x="6761667" y="0"/>
        <a:ext cx="2095316" cy="1219200"/>
      </dsp:txXfrm>
    </dsp:sp>
    <dsp:sp modelId="{B2031EEF-B340-5D43-873E-20CE03696822}">
      <dsp:nvSpPr>
        <dsp:cNvPr id="0" name=""/>
        <dsp:cNvSpPr/>
      </dsp:nvSpPr>
      <dsp:spPr>
        <a:xfrm>
          <a:off x="6969063" y="1220390"/>
          <a:ext cx="1676253" cy="1225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/>
            <a:t>発表</a:t>
          </a:r>
        </a:p>
      </dsp:txBody>
      <dsp:txXfrm>
        <a:off x="7004952" y="1256279"/>
        <a:ext cx="1604475" cy="1153573"/>
      </dsp:txXfrm>
    </dsp:sp>
    <dsp:sp modelId="{2568C804-815B-4A49-9A54-8D3EBFB2F8FF}">
      <dsp:nvSpPr>
        <dsp:cNvPr id="0" name=""/>
        <dsp:cNvSpPr/>
      </dsp:nvSpPr>
      <dsp:spPr>
        <a:xfrm>
          <a:off x="6969063" y="2634257"/>
          <a:ext cx="1676253" cy="1225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/>
            <a:t>表彰</a:t>
          </a:r>
          <a:br>
            <a:rPr kumimoji="1" lang="ja-JP" altLang="en-US" sz="2400" kern="1200"/>
          </a:br>
          <a:r>
            <a:rPr kumimoji="1" lang="ja-JP" altLang="en-US" sz="2400" kern="1200"/>
            <a:t>まとめ</a:t>
          </a:r>
        </a:p>
      </dsp:txBody>
      <dsp:txXfrm>
        <a:off x="7004952" y="2670146"/>
        <a:ext cx="1604475" cy="1153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A8109-CCB6-4EE0-89C8-B930DAA4A3F8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BE79A-CCF6-4249-B583-4165A3BBC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447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368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03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621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507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932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E4057"/>
                </a:solidFill>
              </a:defRPr>
            </a:lvl1pPr>
            <a:lvl2pPr>
              <a:defRPr>
                <a:solidFill>
                  <a:srgbClr val="3E4057"/>
                </a:solidFill>
              </a:defRPr>
            </a:lvl2pPr>
            <a:lvl3pPr>
              <a:defRPr>
                <a:solidFill>
                  <a:srgbClr val="3E4057"/>
                </a:solidFill>
              </a:defRPr>
            </a:lvl3pPr>
            <a:lvl4pPr>
              <a:defRPr>
                <a:solidFill>
                  <a:srgbClr val="3E4057"/>
                </a:solidFill>
              </a:defRPr>
            </a:lvl4pPr>
            <a:lvl5pPr>
              <a:defRPr>
                <a:solidFill>
                  <a:srgbClr val="3E4057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133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799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188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426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744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201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116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327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444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254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826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EF6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990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EF6E3"/>
                </a:solidFill>
              </a:defRPr>
            </a:lvl1pPr>
            <a:lvl2pPr>
              <a:defRPr>
                <a:solidFill>
                  <a:srgbClr val="FEF6E3"/>
                </a:solidFill>
              </a:defRPr>
            </a:lvl2pPr>
            <a:lvl3pPr>
              <a:defRPr>
                <a:solidFill>
                  <a:srgbClr val="FEF6E3"/>
                </a:solidFill>
              </a:defRPr>
            </a:lvl3pPr>
            <a:lvl4pPr>
              <a:defRPr>
                <a:solidFill>
                  <a:srgbClr val="FEF6E3"/>
                </a:solidFill>
              </a:defRPr>
            </a:lvl4pPr>
            <a:lvl5pPr>
              <a:defRPr>
                <a:solidFill>
                  <a:srgbClr val="FEF6E3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187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380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4018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50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332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464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275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255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2808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7332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78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9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53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112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612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56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96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3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56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ははレベル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17/01/22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42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32B490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27584" y="1484784"/>
            <a:ext cx="7846640" cy="3672408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sz="8000" dirty="0" smtClean="0"/>
              <a:t>モバイル</a:t>
            </a:r>
            <a:r>
              <a:rPr kumimoji="1" lang="en-US" altLang="ja-JP" sz="8000" dirty="0" smtClean="0"/>
              <a:t/>
            </a:r>
            <a:br>
              <a:rPr kumimoji="1" lang="en-US" altLang="ja-JP" sz="8000" dirty="0" smtClean="0"/>
            </a:br>
            <a:r>
              <a:rPr kumimoji="1" lang="ja-JP" altLang="en-US" sz="8000" dirty="0" smtClean="0"/>
              <a:t>プログラミング</a:t>
            </a:r>
            <a:r>
              <a:rPr kumimoji="1" lang="en-US" altLang="ja-JP" sz="8000" dirty="0" smtClean="0"/>
              <a:t>2</a:t>
            </a:r>
            <a:endParaRPr kumimoji="1" lang="ja-JP" altLang="en-US" sz="3200" dirty="0">
              <a:solidFill>
                <a:srgbClr val="3E4057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71600" y="6402851"/>
            <a:ext cx="2304256" cy="36004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altLang="ja-JP" dirty="0" err="1" smtClean="0">
                <a:solidFill>
                  <a:srgbClr val="3E4057"/>
                </a:solidFill>
              </a:rPr>
              <a:t>M.Katsube</a:t>
            </a:r>
            <a:endParaRPr lang="en-US" altLang="ja-JP" dirty="0" smtClean="0">
              <a:solidFill>
                <a:srgbClr val="3E4057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713760" y="621950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400" dirty="0" smtClean="0"/>
              <a:t>2017/01/</a:t>
            </a:r>
            <a:r>
              <a:rPr kumimoji="1" lang="en-US" altLang="ja-JP" sz="1400" dirty="0" smtClean="0"/>
              <a:t>23</a:t>
            </a:r>
            <a:endParaRPr kumimoji="1" lang="en-US" altLang="ja-JP" sz="1400" dirty="0" smtClean="0"/>
          </a:p>
          <a:p>
            <a:pPr algn="r"/>
            <a:r>
              <a:rPr kumimoji="1" lang="ja-JP" altLang="en-US" sz="1400" dirty="0" smtClean="0"/>
              <a:t>日本工学院八王子専門学校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54292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6" y="2636912"/>
            <a:ext cx="8229600" cy="1503040"/>
          </a:xfrm>
        </p:spPr>
        <p:txBody>
          <a:bodyPr>
            <a:noAutofit/>
          </a:bodyPr>
          <a:lstStyle/>
          <a:p>
            <a:r>
              <a:rPr kumimoji="1" lang="ja-JP" altLang="en-US" sz="9600" dirty="0" smtClean="0"/>
              <a:t>本日の予定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109720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 smtClean="0"/>
              <a:t>午前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968552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API</a:t>
            </a:r>
            <a:r>
              <a:rPr lang="ja-JP" altLang="en-US" sz="4000" dirty="0"/>
              <a:t>設計について</a:t>
            </a:r>
            <a:endParaRPr lang="en-US" altLang="ja-JP" sz="4000" dirty="0"/>
          </a:p>
          <a:p>
            <a:r>
              <a:rPr lang="ja-JP" altLang="en-US" sz="4000" dirty="0"/>
              <a:t>チーム開発</a:t>
            </a: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1358082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sz="6000" dirty="0" smtClean="0"/>
              <a:t>午後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/>
          </a:bodyPr>
          <a:lstStyle/>
          <a:p>
            <a:r>
              <a:rPr lang="ja-JP" altLang="en-US" sz="4000" dirty="0"/>
              <a:t>試験の説明</a:t>
            </a:r>
            <a:endParaRPr lang="en-US" altLang="ja-JP" sz="4000" dirty="0"/>
          </a:p>
          <a:p>
            <a:pPr lvl="1"/>
            <a:r>
              <a:rPr lang="ja-JP" altLang="en-US" sz="3600" dirty="0"/>
              <a:t> 範囲、内容</a:t>
            </a:r>
            <a:endParaRPr lang="en-US" altLang="ja-JP" sz="3600" dirty="0"/>
          </a:p>
          <a:p>
            <a:pPr lvl="1"/>
            <a:r>
              <a:rPr lang="en-US" altLang="ja-JP" sz="3600" dirty="0"/>
              <a:t> </a:t>
            </a:r>
            <a:r>
              <a:rPr lang="ja-JP" altLang="en-US" sz="3600" dirty="0"/>
              <a:t>開始まで自習</a:t>
            </a:r>
            <a:endParaRPr lang="en-US" altLang="ja-JP" sz="3600" dirty="0"/>
          </a:p>
          <a:p>
            <a:endParaRPr lang="en-US" altLang="ja-JP" sz="4000" dirty="0"/>
          </a:p>
          <a:p>
            <a:r>
              <a:rPr lang="ja-JP" altLang="en-US" sz="3600" dirty="0"/>
              <a:t>試験</a:t>
            </a:r>
            <a:endParaRPr lang="en-US" altLang="ja-JP" sz="3600" dirty="0"/>
          </a:p>
          <a:p>
            <a:pPr lvl="1"/>
            <a:r>
              <a:rPr lang="en-US" altLang="ja-JP" dirty="0"/>
              <a:t>14:30</a:t>
            </a:r>
            <a:r>
              <a:rPr lang="ja-JP" altLang="en-US" dirty="0"/>
              <a:t>には着席していること 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3829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4464496"/>
          </a:xfrm>
        </p:spPr>
        <p:txBody>
          <a:bodyPr>
            <a:noAutofit/>
          </a:bodyPr>
          <a:lstStyle/>
          <a:p>
            <a:r>
              <a:rPr kumimoji="1" lang="ja-JP" altLang="en-US" sz="8800" dirty="0"/>
              <a:t>オンライン対戦</a:t>
            </a:r>
          </a:p>
        </p:txBody>
      </p:sp>
    </p:spTree>
    <p:extLst>
      <p:ext uri="{BB962C8B-B14F-4D97-AF65-F5344CB8AC3E}">
        <p14:creationId xmlns:p14="http://schemas.microsoft.com/office/powerpoint/2010/main" val="2449445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Autofit/>
          </a:bodyPr>
          <a:lstStyle/>
          <a:p>
            <a:r>
              <a:rPr kumimoji="1" lang="ja-JP" altLang="en-US" sz="6000" dirty="0"/>
              <a:t>スケジュール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-1332656" y="2780928"/>
            <a:ext cx="176192" cy="32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9" name="コンテンツ プレースホルダー 8"/>
          <p:cNvSpPr txBox="1">
            <a:spLocks/>
          </p:cNvSpPr>
          <p:nvPr/>
        </p:nvSpPr>
        <p:spPr>
          <a:xfrm>
            <a:off x="0" y="1196752"/>
            <a:ext cx="9144000" cy="5616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2400"/>
          </a:p>
        </p:txBody>
      </p:sp>
      <p:graphicFrame>
        <p:nvGraphicFramePr>
          <p:cNvPr id="3" name="図表 2"/>
          <p:cNvGraphicFramePr/>
          <p:nvPr>
            <p:extLst>
              <p:ext uri="{D42A27DB-BD31-4B8C-83A1-F6EECF244321}">
                <p14:modId xmlns:p14="http://schemas.microsoft.com/office/powerpoint/2010/main" val="4159403562"/>
              </p:ext>
            </p:extLst>
          </p:nvPr>
        </p:nvGraphicFramePr>
        <p:xfrm>
          <a:off x="179512" y="1493168"/>
          <a:ext cx="885698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4487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13845</TotalTime>
  <Words>75</Words>
  <Application>Microsoft Macintosh PowerPoint</Application>
  <PresentationFormat>画面に合わせる (4:3)</PresentationFormat>
  <Paragraphs>31</Paragraphs>
  <Slides>6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3</vt:i4>
      </vt:variant>
      <vt:variant>
        <vt:lpstr>スライド タイトル</vt:lpstr>
      </vt:variant>
      <vt:variant>
        <vt:i4>6</vt:i4>
      </vt:variant>
    </vt:vector>
  </HeadingPairs>
  <TitlesOfParts>
    <vt:vector size="9" baseType="lpstr">
      <vt:lpstr>Office ​​テーマ</vt:lpstr>
      <vt:lpstr>1_Office ​​テーマ</vt:lpstr>
      <vt:lpstr>2_Office ​​テーマ</vt:lpstr>
      <vt:lpstr>モバイル プログラミング2</vt:lpstr>
      <vt:lpstr>本日の予定</vt:lpstr>
      <vt:lpstr>午前</vt:lpstr>
      <vt:lpstr>午後</vt:lpstr>
      <vt:lpstr>オンライン対戦</vt:lpstr>
      <vt:lpstr>スケジュール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AZUSAのファイルをPowerpointにしてみた</dc:title>
  <dc:creator>wslash</dc:creator>
  <cp:lastModifiedBy>勝部 麻季人</cp:lastModifiedBy>
  <cp:revision>1336</cp:revision>
  <cp:lastPrinted>2014-09-23T04:56:28Z</cp:lastPrinted>
  <dcterms:created xsi:type="dcterms:W3CDTF">2014-08-31T11:33:13Z</dcterms:created>
  <dcterms:modified xsi:type="dcterms:W3CDTF">2017-01-22T14:49:07Z</dcterms:modified>
</cp:coreProperties>
</file>