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525" r:id="rId5"/>
    <p:sldId id="504" r:id="rId6"/>
    <p:sldId id="506" r:id="rId7"/>
    <p:sldId id="507" r:id="rId8"/>
    <p:sldId id="508" r:id="rId9"/>
    <p:sldId id="526" r:id="rId10"/>
    <p:sldId id="527" r:id="rId11"/>
    <p:sldId id="528" r:id="rId12"/>
    <p:sldId id="529" r:id="rId13"/>
    <p:sldId id="531" r:id="rId14"/>
    <p:sldId id="534" r:id="rId15"/>
    <p:sldId id="532" r:id="rId16"/>
    <p:sldId id="533" r:id="rId17"/>
    <p:sldId id="536" r:id="rId18"/>
    <p:sldId id="535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2DFB76C-B374-4EBF-A508-E8F1BEB9E6D5}">
          <p14:sldIdLst>
            <p14:sldId id="256"/>
            <p14:sldId id="525"/>
          </p14:sldIdLst>
        </p14:section>
        <p14:section name="試験" id="{EB393266-D9E0-E64E-A9CF-59A76CF93A41}">
          <p14:sldIdLst>
            <p14:sldId id="504"/>
            <p14:sldId id="506"/>
            <p14:sldId id="507"/>
            <p14:sldId id="508"/>
            <p14:sldId id="526"/>
          </p14:sldIdLst>
        </p14:section>
        <p14:section name="オンライン対戦" id="{DCAABF39-B680-644D-9317-EACBEBADAD66}">
          <p14:sldIdLst>
            <p14:sldId id="527"/>
            <p14:sldId id="528"/>
            <p14:sldId id="529"/>
            <p14:sldId id="531"/>
            <p14:sldId id="534"/>
            <p14:sldId id="532"/>
            <p14:sldId id="533"/>
            <p14:sldId id="536"/>
            <p14:sldId id="53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57"/>
    <a:srgbClr val="FEF6E3"/>
    <a:srgbClr val="32B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4" autoAdjust="0"/>
    <p:restoredTop sz="85998" autoAdjust="0"/>
  </p:normalViewPr>
  <p:slideViewPr>
    <p:cSldViewPr showGuides="1">
      <p:cViewPr>
        <p:scale>
          <a:sx n="100" d="100"/>
          <a:sy n="100" d="100"/>
        </p:scale>
        <p:origin x="-896" y="-112"/>
      </p:cViewPr>
      <p:guideLst>
        <p:guide orient="horz" pos="30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5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3EC56E-37F7-EA41-A406-1401FB6793EF}" type="doc">
      <dgm:prSet loTypeId="urn:microsoft.com/office/officeart/2005/8/layout/l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5752FEE9-44AA-9A49-8757-C7CF67827CB7}">
      <dgm:prSet phldrT="[テキスト]"/>
      <dgm:spPr/>
      <dgm:t>
        <a:bodyPr/>
        <a:lstStyle/>
        <a:p>
          <a:r>
            <a:rPr kumimoji="1" lang="en-US" altLang="ja-JP"/>
            <a:t>1</a:t>
          </a:r>
          <a:r>
            <a:rPr kumimoji="1" lang="ja-JP" altLang="en-US"/>
            <a:t>月</a:t>
          </a:r>
          <a:r>
            <a:rPr kumimoji="1" lang="en-US" altLang="ja-JP"/>
            <a:t>16</a:t>
          </a:r>
          <a:r>
            <a:rPr kumimoji="1" lang="ja-JP" altLang="en-US"/>
            <a:t>日</a:t>
          </a:r>
        </a:p>
      </dgm:t>
    </dgm:pt>
    <dgm:pt modelId="{4126E54C-E815-C646-81F1-28CD2796EF05}" type="parTrans" cxnId="{270B96A9-1174-4F4E-A183-046ABE3DBD8C}">
      <dgm:prSet/>
      <dgm:spPr/>
      <dgm:t>
        <a:bodyPr/>
        <a:lstStyle/>
        <a:p>
          <a:endParaRPr kumimoji="1" lang="ja-JP" altLang="en-US"/>
        </a:p>
      </dgm:t>
    </dgm:pt>
    <dgm:pt modelId="{548398B1-528C-EF4B-B2C9-3179BD5D1F69}" type="sibTrans" cxnId="{270B96A9-1174-4F4E-A183-046ABE3DBD8C}">
      <dgm:prSet/>
      <dgm:spPr/>
      <dgm:t>
        <a:bodyPr/>
        <a:lstStyle/>
        <a:p>
          <a:endParaRPr kumimoji="1" lang="ja-JP" altLang="en-US"/>
        </a:p>
      </dgm:t>
    </dgm:pt>
    <dgm:pt modelId="{3B629156-F8AF-1D4B-875C-FA16091C63D7}">
      <dgm:prSet phldrT="[テキスト]"/>
      <dgm:spPr/>
      <dgm:t>
        <a:bodyPr/>
        <a:lstStyle/>
        <a:p>
          <a:r>
            <a:rPr kumimoji="1" lang="en-US" altLang="ja-JP"/>
            <a:t>RESTful API</a:t>
          </a:r>
          <a:endParaRPr kumimoji="1" lang="ja-JP" altLang="en-US"/>
        </a:p>
      </dgm:t>
    </dgm:pt>
    <dgm:pt modelId="{13ED4FF1-F745-E046-856D-86C063F55DC4}" type="parTrans" cxnId="{B774CABE-180E-3042-9A07-3FC0F0A7E186}">
      <dgm:prSet/>
      <dgm:spPr/>
      <dgm:t>
        <a:bodyPr/>
        <a:lstStyle/>
        <a:p>
          <a:endParaRPr kumimoji="1" lang="ja-JP" altLang="en-US"/>
        </a:p>
      </dgm:t>
    </dgm:pt>
    <dgm:pt modelId="{B593EDDE-4E8C-9044-AC94-2DCC0D88F901}" type="sibTrans" cxnId="{B774CABE-180E-3042-9A07-3FC0F0A7E186}">
      <dgm:prSet/>
      <dgm:spPr/>
      <dgm:t>
        <a:bodyPr/>
        <a:lstStyle/>
        <a:p>
          <a:endParaRPr kumimoji="1" lang="ja-JP" altLang="en-US"/>
        </a:p>
      </dgm:t>
    </dgm:pt>
    <dgm:pt modelId="{A2453E04-CB5D-4249-A907-665C23C22905}">
      <dgm:prSet phldrT="[テキスト]"/>
      <dgm:spPr/>
      <dgm:t>
        <a:bodyPr/>
        <a:lstStyle/>
        <a:p>
          <a:r>
            <a:rPr kumimoji="1" lang="en-US" altLang="ja-JP"/>
            <a:t>1</a:t>
          </a:r>
          <a:r>
            <a:rPr kumimoji="1" lang="ja-JP" altLang="en-US"/>
            <a:t>月</a:t>
          </a:r>
          <a:r>
            <a:rPr kumimoji="1" lang="en-US" altLang="ja-JP"/>
            <a:t>23</a:t>
          </a:r>
          <a:r>
            <a:rPr kumimoji="1" lang="ja-JP" altLang="en-US"/>
            <a:t>日</a:t>
          </a:r>
        </a:p>
      </dgm:t>
    </dgm:pt>
    <dgm:pt modelId="{A2512F4E-4D35-4541-94BC-5DAD589A0783}" type="parTrans" cxnId="{27BE64A1-0B19-D949-9FEB-47C0BAD14428}">
      <dgm:prSet/>
      <dgm:spPr/>
      <dgm:t>
        <a:bodyPr/>
        <a:lstStyle/>
        <a:p>
          <a:endParaRPr kumimoji="1" lang="ja-JP" altLang="en-US"/>
        </a:p>
      </dgm:t>
    </dgm:pt>
    <dgm:pt modelId="{61C07F18-EB3B-4E44-B676-68B0913F9D0E}" type="sibTrans" cxnId="{27BE64A1-0B19-D949-9FEB-47C0BAD14428}">
      <dgm:prSet/>
      <dgm:spPr/>
      <dgm:t>
        <a:bodyPr/>
        <a:lstStyle/>
        <a:p>
          <a:endParaRPr kumimoji="1" lang="ja-JP" altLang="en-US"/>
        </a:p>
      </dgm:t>
    </dgm:pt>
    <dgm:pt modelId="{CECAB073-8E7A-7144-8B8A-EBAA7CD7BB2E}">
      <dgm:prSet phldrT="[テキスト]"/>
      <dgm:spPr>
        <a:solidFill>
          <a:schemeClr val="accent6"/>
        </a:solidFill>
      </dgm:spPr>
      <dgm:t>
        <a:bodyPr/>
        <a:lstStyle/>
        <a:p>
          <a:r>
            <a:rPr kumimoji="1" lang="ja-JP" altLang="en-US"/>
            <a:t>開発</a:t>
          </a:r>
        </a:p>
      </dgm:t>
    </dgm:pt>
    <dgm:pt modelId="{66C22147-0A39-CA48-920D-F4ED5656644A}" type="parTrans" cxnId="{F94F957A-2A76-4C4B-970D-923628E8E0A0}">
      <dgm:prSet/>
      <dgm:spPr/>
      <dgm:t>
        <a:bodyPr/>
        <a:lstStyle/>
        <a:p>
          <a:endParaRPr kumimoji="1" lang="ja-JP" altLang="en-US"/>
        </a:p>
      </dgm:t>
    </dgm:pt>
    <dgm:pt modelId="{BD9DB1A3-932B-D545-8F19-76EE5255F8F5}" type="sibTrans" cxnId="{F94F957A-2A76-4C4B-970D-923628E8E0A0}">
      <dgm:prSet/>
      <dgm:spPr/>
      <dgm:t>
        <a:bodyPr/>
        <a:lstStyle/>
        <a:p>
          <a:endParaRPr kumimoji="1" lang="ja-JP" altLang="en-US"/>
        </a:p>
      </dgm:t>
    </dgm:pt>
    <dgm:pt modelId="{7BC42724-5C67-C54B-9C43-76FCF5486CA9}">
      <dgm:prSet phldrT="[テキスト]"/>
      <dgm:spPr/>
      <dgm:t>
        <a:bodyPr/>
        <a:lstStyle/>
        <a:p>
          <a:r>
            <a:rPr kumimoji="1" lang="en-US" altLang="ja-JP"/>
            <a:t>1</a:t>
          </a:r>
          <a:r>
            <a:rPr kumimoji="1" lang="ja-JP" altLang="en-US"/>
            <a:t>月</a:t>
          </a:r>
          <a:r>
            <a:rPr kumimoji="1" lang="en-US" altLang="ja-JP"/>
            <a:t>30</a:t>
          </a:r>
          <a:r>
            <a:rPr kumimoji="1" lang="ja-JP" altLang="en-US"/>
            <a:t>日</a:t>
          </a:r>
        </a:p>
      </dgm:t>
    </dgm:pt>
    <dgm:pt modelId="{93252B94-412A-7044-8162-2831C795D31A}" type="parTrans" cxnId="{FF3022F7-BBAE-BA4A-BCAC-EB9EA005390D}">
      <dgm:prSet/>
      <dgm:spPr/>
      <dgm:t>
        <a:bodyPr/>
        <a:lstStyle/>
        <a:p>
          <a:endParaRPr kumimoji="1" lang="ja-JP" altLang="en-US"/>
        </a:p>
      </dgm:t>
    </dgm:pt>
    <dgm:pt modelId="{E5951B9A-ED07-164D-9B11-64D2BF35CEE3}" type="sibTrans" cxnId="{FF3022F7-BBAE-BA4A-BCAC-EB9EA005390D}">
      <dgm:prSet/>
      <dgm:spPr/>
      <dgm:t>
        <a:bodyPr/>
        <a:lstStyle/>
        <a:p>
          <a:endParaRPr kumimoji="1" lang="ja-JP" altLang="en-US"/>
        </a:p>
      </dgm:t>
    </dgm:pt>
    <dgm:pt modelId="{AFED57BC-4A6D-224C-B0FB-65DD026D18A0}">
      <dgm:prSet phldrT="[テキスト]"/>
      <dgm:spPr>
        <a:solidFill>
          <a:schemeClr val="accent6"/>
        </a:solidFill>
      </dgm:spPr>
      <dgm:t>
        <a:bodyPr/>
        <a:lstStyle/>
        <a:p>
          <a:r>
            <a:rPr kumimoji="1" lang="ja-JP" altLang="en-US"/>
            <a:t>開発</a:t>
          </a:r>
        </a:p>
      </dgm:t>
    </dgm:pt>
    <dgm:pt modelId="{81B21322-6832-814A-AEE1-ACDA0F324158}" type="parTrans" cxnId="{727F502E-3F75-C848-84D3-BBACADE694DD}">
      <dgm:prSet/>
      <dgm:spPr/>
      <dgm:t>
        <a:bodyPr/>
        <a:lstStyle/>
        <a:p>
          <a:endParaRPr kumimoji="1" lang="ja-JP" altLang="en-US"/>
        </a:p>
      </dgm:t>
    </dgm:pt>
    <dgm:pt modelId="{62A2C17E-721B-0E42-8006-CADEE05014CC}" type="sibTrans" cxnId="{727F502E-3F75-C848-84D3-BBACADE694DD}">
      <dgm:prSet/>
      <dgm:spPr/>
      <dgm:t>
        <a:bodyPr/>
        <a:lstStyle/>
        <a:p>
          <a:endParaRPr kumimoji="1" lang="ja-JP" altLang="en-US"/>
        </a:p>
      </dgm:t>
    </dgm:pt>
    <dgm:pt modelId="{5199E0AB-70A1-6A44-878C-28564D5C8AFD}">
      <dgm:prSet phldrT="[テキスト]"/>
      <dgm:spPr/>
      <dgm:t>
        <a:bodyPr/>
        <a:lstStyle/>
        <a:p>
          <a:r>
            <a:rPr kumimoji="1" lang="en-US" altLang="ja-JP"/>
            <a:t>2</a:t>
          </a:r>
          <a:r>
            <a:rPr kumimoji="1" lang="ja-JP" altLang="en-US"/>
            <a:t>月</a:t>
          </a:r>
          <a:r>
            <a:rPr kumimoji="1" lang="en-US" altLang="ja-JP"/>
            <a:t>6</a:t>
          </a:r>
          <a:r>
            <a:rPr kumimoji="1" lang="ja-JP" altLang="en-US"/>
            <a:t>日</a:t>
          </a:r>
        </a:p>
      </dgm:t>
    </dgm:pt>
    <dgm:pt modelId="{95C331F1-5972-E840-9465-E506ED199A80}" type="parTrans" cxnId="{CF5E90AF-DC02-124E-8103-A2B0AB531993}">
      <dgm:prSet/>
      <dgm:spPr/>
      <dgm:t>
        <a:bodyPr/>
        <a:lstStyle/>
        <a:p>
          <a:endParaRPr kumimoji="1" lang="ja-JP" altLang="en-US"/>
        </a:p>
      </dgm:t>
    </dgm:pt>
    <dgm:pt modelId="{AD7CD68D-996E-EC47-AD78-0FB3C048C520}" type="sibTrans" cxnId="{CF5E90AF-DC02-124E-8103-A2B0AB531993}">
      <dgm:prSet/>
      <dgm:spPr/>
      <dgm:t>
        <a:bodyPr/>
        <a:lstStyle/>
        <a:p>
          <a:endParaRPr kumimoji="1" lang="ja-JP" altLang="en-US"/>
        </a:p>
      </dgm:t>
    </dgm:pt>
    <dgm:pt modelId="{9D88DA38-07BB-7143-80B1-03642F86712F}">
      <dgm:prSet phldrT="[テキスト]"/>
      <dgm:spPr/>
      <dgm:t>
        <a:bodyPr/>
        <a:lstStyle/>
        <a:p>
          <a:r>
            <a:rPr kumimoji="1" lang="ja-JP" altLang="en-US"/>
            <a:t>試験</a:t>
          </a:r>
        </a:p>
      </dgm:t>
    </dgm:pt>
    <dgm:pt modelId="{44B671D8-8189-D842-932C-5220430258C2}" type="parTrans" cxnId="{19282EC6-C523-8E41-B924-5C83855E70CD}">
      <dgm:prSet/>
      <dgm:spPr/>
      <dgm:t>
        <a:bodyPr/>
        <a:lstStyle/>
        <a:p>
          <a:endParaRPr kumimoji="1" lang="ja-JP" altLang="en-US"/>
        </a:p>
      </dgm:t>
    </dgm:pt>
    <dgm:pt modelId="{B791C423-A020-1F49-B68D-DB693E2CAB6F}" type="sibTrans" cxnId="{19282EC6-C523-8E41-B924-5C83855E70CD}">
      <dgm:prSet/>
      <dgm:spPr/>
      <dgm:t>
        <a:bodyPr/>
        <a:lstStyle/>
        <a:p>
          <a:endParaRPr kumimoji="1" lang="ja-JP" altLang="en-US"/>
        </a:p>
      </dgm:t>
    </dgm:pt>
    <dgm:pt modelId="{C83A30FF-B26E-3D48-9C60-14D19C77F3B7}">
      <dgm:prSet phldrT="[テキスト]"/>
      <dgm:spPr>
        <a:solidFill>
          <a:schemeClr val="accent6"/>
        </a:solidFill>
      </dgm:spPr>
      <dgm:t>
        <a:bodyPr/>
        <a:lstStyle/>
        <a:p>
          <a:r>
            <a:rPr kumimoji="1" lang="ja-JP" altLang="en-US"/>
            <a:t>チーム分け</a:t>
          </a:r>
          <a:br>
            <a:rPr kumimoji="1" lang="ja-JP" altLang="en-US"/>
          </a:br>
          <a:r>
            <a:rPr kumimoji="1" lang="ja-JP" altLang="en-US"/>
            <a:t>企画</a:t>
          </a:r>
          <a:br>
            <a:rPr kumimoji="1" lang="ja-JP" altLang="en-US"/>
          </a:br>
          <a:r>
            <a:rPr kumimoji="1" lang="ja-JP" altLang="en-US"/>
            <a:t>設計</a:t>
          </a:r>
        </a:p>
      </dgm:t>
    </dgm:pt>
    <dgm:pt modelId="{A0F75454-768C-134F-8FA0-DBD53A099AF3}" type="parTrans" cxnId="{3CE2E697-F9C5-FF42-B0FC-8EC6716861E0}">
      <dgm:prSet/>
      <dgm:spPr/>
      <dgm:t>
        <a:bodyPr/>
        <a:lstStyle/>
        <a:p>
          <a:endParaRPr kumimoji="1" lang="ja-JP" altLang="en-US"/>
        </a:p>
      </dgm:t>
    </dgm:pt>
    <dgm:pt modelId="{EA7B066C-50B9-7141-9E22-BFB8738F4D6D}" type="sibTrans" cxnId="{3CE2E697-F9C5-FF42-B0FC-8EC6716861E0}">
      <dgm:prSet/>
      <dgm:spPr/>
      <dgm:t>
        <a:bodyPr/>
        <a:lstStyle/>
        <a:p>
          <a:endParaRPr kumimoji="1" lang="ja-JP" altLang="en-US"/>
        </a:p>
      </dgm:t>
    </dgm:pt>
    <dgm:pt modelId="{60EF85DE-2392-E84E-903A-051DADD6BE00}">
      <dgm:prSet phldrT="[テキスト]"/>
      <dgm:spPr>
        <a:solidFill>
          <a:schemeClr val="accent6"/>
        </a:solidFill>
      </dgm:spPr>
      <dgm:t>
        <a:bodyPr/>
        <a:lstStyle/>
        <a:p>
          <a:r>
            <a:rPr kumimoji="1" lang="ja-JP" altLang="en-US"/>
            <a:t>開発</a:t>
          </a:r>
        </a:p>
        <a:p>
          <a:r>
            <a:rPr kumimoji="1" lang="ja-JP" altLang="en-US"/>
            <a:t>発表準備</a:t>
          </a:r>
        </a:p>
      </dgm:t>
    </dgm:pt>
    <dgm:pt modelId="{42209453-2E65-554E-B287-F7E3F64554BD}" type="parTrans" cxnId="{47BCCB7C-5D1A-BA4E-9755-858A3329CE4B}">
      <dgm:prSet/>
      <dgm:spPr/>
      <dgm:t>
        <a:bodyPr/>
        <a:lstStyle/>
        <a:p>
          <a:endParaRPr kumimoji="1" lang="ja-JP" altLang="en-US"/>
        </a:p>
      </dgm:t>
    </dgm:pt>
    <dgm:pt modelId="{FF57902A-B606-2745-894F-E5E4162A4F3D}" type="sibTrans" cxnId="{47BCCB7C-5D1A-BA4E-9755-858A3329CE4B}">
      <dgm:prSet/>
      <dgm:spPr/>
      <dgm:t>
        <a:bodyPr/>
        <a:lstStyle/>
        <a:p>
          <a:endParaRPr kumimoji="1" lang="ja-JP" altLang="en-US"/>
        </a:p>
      </dgm:t>
    </dgm:pt>
    <dgm:pt modelId="{6B826829-3839-0841-9E69-009DF391AE10}">
      <dgm:prSet phldrT="[テキスト]"/>
      <dgm:spPr/>
      <dgm:t>
        <a:bodyPr/>
        <a:lstStyle/>
        <a:p>
          <a:r>
            <a:rPr kumimoji="1" lang="ja-JP" altLang="en-US"/>
            <a:t>発表</a:t>
          </a:r>
        </a:p>
      </dgm:t>
    </dgm:pt>
    <dgm:pt modelId="{F840754F-0817-1943-A7DB-0B635694653E}" type="parTrans" cxnId="{5DD56BB5-9C23-2644-8C14-4BDE4BD53B08}">
      <dgm:prSet/>
      <dgm:spPr/>
      <dgm:t>
        <a:bodyPr/>
        <a:lstStyle/>
        <a:p>
          <a:endParaRPr kumimoji="1" lang="ja-JP" altLang="en-US"/>
        </a:p>
      </dgm:t>
    </dgm:pt>
    <dgm:pt modelId="{F9CA9C25-3498-E741-8244-9853CAD785A8}" type="sibTrans" cxnId="{5DD56BB5-9C23-2644-8C14-4BDE4BD53B08}">
      <dgm:prSet/>
      <dgm:spPr/>
      <dgm:t>
        <a:bodyPr/>
        <a:lstStyle/>
        <a:p>
          <a:endParaRPr kumimoji="1" lang="ja-JP" altLang="en-US"/>
        </a:p>
      </dgm:t>
    </dgm:pt>
    <dgm:pt modelId="{E6C8B90B-1CD6-3745-8281-2B9C60DBF780}">
      <dgm:prSet phldrT="[テキスト]"/>
      <dgm:spPr/>
      <dgm:t>
        <a:bodyPr/>
        <a:lstStyle/>
        <a:p>
          <a:r>
            <a:rPr kumimoji="1" lang="ja-JP" altLang="en-US"/>
            <a:t>表彰</a:t>
          </a:r>
          <a:br>
            <a:rPr kumimoji="1" lang="ja-JP" altLang="en-US"/>
          </a:br>
          <a:r>
            <a:rPr kumimoji="1" lang="ja-JP" altLang="en-US"/>
            <a:t>まとめ</a:t>
          </a:r>
        </a:p>
      </dgm:t>
    </dgm:pt>
    <dgm:pt modelId="{F72B95E3-F99B-A447-8AA4-FE088A1FDB46}" type="parTrans" cxnId="{445ACC26-4715-0742-9895-064D81282B59}">
      <dgm:prSet/>
      <dgm:spPr/>
      <dgm:t>
        <a:bodyPr/>
        <a:lstStyle/>
        <a:p>
          <a:endParaRPr kumimoji="1" lang="ja-JP" altLang="en-US"/>
        </a:p>
      </dgm:t>
    </dgm:pt>
    <dgm:pt modelId="{2A0E5E65-AD52-E646-8971-332C8D659B0F}" type="sibTrans" cxnId="{445ACC26-4715-0742-9895-064D81282B59}">
      <dgm:prSet/>
      <dgm:spPr/>
      <dgm:t>
        <a:bodyPr/>
        <a:lstStyle/>
        <a:p>
          <a:endParaRPr kumimoji="1" lang="ja-JP" altLang="en-US"/>
        </a:p>
      </dgm:t>
    </dgm:pt>
    <dgm:pt modelId="{7BA0D3C5-DD8E-4F46-A577-1156B5F1FB11}" type="pres">
      <dgm:prSet presAssocID="{823EC56E-37F7-EA41-A406-1401FB6793E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AB42AD2E-8673-4048-9498-FB6006B19040}" type="pres">
      <dgm:prSet presAssocID="{5752FEE9-44AA-9A49-8757-C7CF67827CB7}" presName="compNode" presStyleCnt="0"/>
      <dgm:spPr/>
    </dgm:pt>
    <dgm:pt modelId="{95D75761-6AB9-B64E-B7D9-A871115672AF}" type="pres">
      <dgm:prSet presAssocID="{5752FEE9-44AA-9A49-8757-C7CF67827CB7}" presName="aNode" presStyleLbl="bgShp" presStyleIdx="0" presStyleCnt="4" custLinFactNeighborX="-3684"/>
      <dgm:spPr/>
      <dgm:t>
        <a:bodyPr/>
        <a:lstStyle/>
        <a:p>
          <a:endParaRPr kumimoji="1" lang="ja-JP" altLang="en-US"/>
        </a:p>
      </dgm:t>
    </dgm:pt>
    <dgm:pt modelId="{50CBBBCE-AB5B-2749-A137-161B554D4578}" type="pres">
      <dgm:prSet presAssocID="{5752FEE9-44AA-9A49-8757-C7CF67827CB7}" presName="textNode" presStyleLbl="bgShp" presStyleIdx="0" presStyleCnt="4"/>
      <dgm:spPr/>
      <dgm:t>
        <a:bodyPr/>
        <a:lstStyle/>
        <a:p>
          <a:endParaRPr kumimoji="1" lang="ja-JP" altLang="en-US"/>
        </a:p>
      </dgm:t>
    </dgm:pt>
    <dgm:pt modelId="{7DB3AE87-383A-A349-ACC1-EF5888963FDD}" type="pres">
      <dgm:prSet presAssocID="{5752FEE9-44AA-9A49-8757-C7CF67827CB7}" presName="compChildNode" presStyleCnt="0"/>
      <dgm:spPr/>
    </dgm:pt>
    <dgm:pt modelId="{E05D3E57-1D2C-A542-A6B2-2551F6D47899}" type="pres">
      <dgm:prSet presAssocID="{5752FEE9-44AA-9A49-8757-C7CF67827CB7}" presName="theInnerList" presStyleCnt="0"/>
      <dgm:spPr/>
    </dgm:pt>
    <dgm:pt modelId="{D53DF46E-5B90-D645-A26E-095292BA62D7}" type="pres">
      <dgm:prSet presAssocID="{3B629156-F8AF-1D4B-875C-FA16091C63D7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0B4F423-CD3A-5041-B4A1-D816B5379B02}" type="pres">
      <dgm:prSet presAssocID="{3B629156-F8AF-1D4B-875C-FA16091C63D7}" presName="aSpace2" presStyleCnt="0"/>
      <dgm:spPr/>
    </dgm:pt>
    <dgm:pt modelId="{A8A73FE1-A097-A548-B199-CE7CD939ADEA}" type="pres">
      <dgm:prSet presAssocID="{C83A30FF-B26E-3D48-9C60-14D19C77F3B7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E149039-AF19-9D43-90D9-7DF78F97B030}" type="pres">
      <dgm:prSet presAssocID="{5752FEE9-44AA-9A49-8757-C7CF67827CB7}" presName="aSpace" presStyleCnt="0"/>
      <dgm:spPr/>
    </dgm:pt>
    <dgm:pt modelId="{40F6549A-3224-244B-81A2-D05C8F908E19}" type="pres">
      <dgm:prSet presAssocID="{A2453E04-CB5D-4249-A907-665C23C22905}" presName="compNode" presStyleCnt="0"/>
      <dgm:spPr/>
    </dgm:pt>
    <dgm:pt modelId="{CE827E28-6BCF-5C4D-8F77-636784BA13E8}" type="pres">
      <dgm:prSet presAssocID="{A2453E04-CB5D-4249-A907-665C23C22905}" presName="aNode" presStyleLbl="bgShp" presStyleIdx="1" presStyleCnt="4"/>
      <dgm:spPr/>
      <dgm:t>
        <a:bodyPr/>
        <a:lstStyle/>
        <a:p>
          <a:endParaRPr kumimoji="1" lang="ja-JP" altLang="en-US"/>
        </a:p>
      </dgm:t>
    </dgm:pt>
    <dgm:pt modelId="{25A04C11-635C-C346-B30D-F3931D12FB7C}" type="pres">
      <dgm:prSet presAssocID="{A2453E04-CB5D-4249-A907-665C23C22905}" presName="textNode" presStyleLbl="bgShp" presStyleIdx="1" presStyleCnt="4"/>
      <dgm:spPr/>
      <dgm:t>
        <a:bodyPr/>
        <a:lstStyle/>
        <a:p>
          <a:endParaRPr kumimoji="1" lang="ja-JP" altLang="en-US"/>
        </a:p>
      </dgm:t>
    </dgm:pt>
    <dgm:pt modelId="{CB0E642B-CF84-8845-AF16-5642C8CA6AF9}" type="pres">
      <dgm:prSet presAssocID="{A2453E04-CB5D-4249-A907-665C23C22905}" presName="compChildNode" presStyleCnt="0"/>
      <dgm:spPr/>
    </dgm:pt>
    <dgm:pt modelId="{4D6B0B62-E841-9344-83CA-6CBEE828BC4A}" type="pres">
      <dgm:prSet presAssocID="{A2453E04-CB5D-4249-A907-665C23C22905}" presName="theInnerList" presStyleCnt="0"/>
      <dgm:spPr/>
    </dgm:pt>
    <dgm:pt modelId="{A23C2063-7615-654B-BC46-A70876830BBE}" type="pres">
      <dgm:prSet presAssocID="{CECAB073-8E7A-7144-8B8A-EBAA7CD7BB2E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595C7D1-BA97-AB4C-A2C4-717CE5A1C380}" type="pres">
      <dgm:prSet presAssocID="{CECAB073-8E7A-7144-8B8A-EBAA7CD7BB2E}" presName="aSpace2" presStyleCnt="0"/>
      <dgm:spPr/>
    </dgm:pt>
    <dgm:pt modelId="{BF0FAA29-065D-A24E-A939-AA2ED404BA7B}" type="pres">
      <dgm:prSet presAssocID="{9D88DA38-07BB-7143-80B1-03642F86712F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CA1BD2C-9B99-2C43-AF05-268E8F6E249F}" type="pres">
      <dgm:prSet presAssocID="{A2453E04-CB5D-4249-A907-665C23C22905}" presName="aSpace" presStyleCnt="0"/>
      <dgm:spPr/>
    </dgm:pt>
    <dgm:pt modelId="{ADA944DE-8A2B-C140-B5ED-519811AC4F54}" type="pres">
      <dgm:prSet presAssocID="{7BC42724-5C67-C54B-9C43-76FCF5486CA9}" presName="compNode" presStyleCnt="0"/>
      <dgm:spPr/>
    </dgm:pt>
    <dgm:pt modelId="{234F5807-ACFE-6548-8A94-08AE8840796A}" type="pres">
      <dgm:prSet presAssocID="{7BC42724-5C67-C54B-9C43-76FCF5486CA9}" presName="aNode" presStyleLbl="bgShp" presStyleIdx="2" presStyleCnt="4"/>
      <dgm:spPr/>
      <dgm:t>
        <a:bodyPr/>
        <a:lstStyle/>
        <a:p>
          <a:endParaRPr kumimoji="1" lang="ja-JP" altLang="en-US"/>
        </a:p>
      </dgm:t>
    </dgm:pt>
    <dgm:pt modelId="{ECE220F6-8249-EA4C-8BB5-7598E94A63EF}" type="pres">
      <dgm:prSet presAssocID="{7BC42724-5C67-C54B-9C43-76FCF5486CA9}" presName="textNode" presStyleLbl="bgShp" presStyleIdx="2" presStyleCnt="4"/>
      <dgm:spPr/>
      <dgm:t>
        <a:bodyPr/>
        <a:lstStyle/>
        <a:p>
          <a:endParaRPr kumimoji="1" lang="ja-JP" altLang="en-US"/>
        </a:p>
      </dgm:t>
    </dgm:pt>
    <dgm:pt modelId="{512413F7-CD18-CF4E-ACEB-B79A2E526CDD}" type="pres">
      <dgm:prSet presAssocID="{7BC42724-5C67-C54B-9C43-76FCF5486CA9}" presName="compChildNode" presStyleCnt="0"/>
      <dgm:spPr/>
    </dgm:pt>
    <dgm:pt modelId="{A3AB9B76-CD14-A941-9B61-5372207029FA}" type="pres">
      <dgm:prSet presAssocID="{7BC42724-5C67-C54B-9C43-76FCF5486CA9}" presName="theInnerList" presStyleCnt="0"/>
      <dgm:spPr/>
    </dgm:pt>
    <dgm:pt modelId="{B6B4197E-C794-4E44-A3CF-7364F1481552}" type="pres">
      <dgm:prSet presAssocID="{AFED57BC-4A6D-224C-B0FB-65DD026D18A0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64F138B-2187-F24A-BF1D-D3B365D2A0F1}" type="pres">
      <dgm:prSet presAssocID="{AFED57BC-4A6D-224C-B0FB-65DD026D18A0}" presName="aSpace2" presStyleCnt="0"/>
      <dgm:spPr/>
    </dgm:pt>
    <dgm:pt modelId="{66F3A730-1E67-F845-A8FC-273020CEE280}" type="pres">
      <dgm:prSet presAssocID="{60EF85DE-2392-E84E-903A-051DADD6BE00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EF3E8EC-61B1-4247-ABA2-E515CE5CC2CE}" type="pres">
      <dgm:prSet presAssocID="{7BC42724-5C67-C54B-9C43-76FCF5486CA9}" presName="aSpace" presStyleCnt="0"/>
      <dgm:spPr/>
    </dgm:pt>
    <dgm:pt modelId="{A1053C96-47A9-7C46-96D1-5C68B5FF6E92}" type="pres">
      <dgm:prSet presAssocID="{5199E0AB-70A1-6A44-878C-28564D5C8AFD}" presName="compNode" presStyleCnt="0"/>
      <dgm:spPr/>
    </dgm:pt>
    <dgm:pt modelId="{47CCC199-F940-C54D-A9B1-A2641157D345}" type="pres">
      <dgm:prSet presAssocID="{5199E0AB-70A1-6A44-878C-28564D5C8AFD}" presName="aNode" presStyleLbl="bgShp" presStyleIdx="3" presStyleCnt="4" custLinFactNeighborX="440" custLinFactNeighborY="7087"/>
      <dgm:spPr/>
      <dgm:t>
        <a:bodyPr/>
        <a:lstStyle/>
        <a:p>
          <a:endParaRPr kumimoji="1" lang="ja-JP" altLang="en-US"/>
        </a:p>
      </dgm:t>
    </dgm:pt>
    <dgm:pt modelId="{46DDC0F0-95EC-4A4A-BFCB-E9B8550C9C46}" type="pres">
      <dgm:prSet presAssocID="{5199E0AB-70A1-6A44-878C-28564D5C8AFD}" presName="textNode" presStyleLbl="bgShp" presStyleIdx="3" presStyleCnt="4"/>
      <dgm:spPr/>
      <dgm:t>
        <a:bodyPr/>
        <a:lstStyle/>
        <a:p>
          <a:endParaRPr kumimoji="1" lang="ja-JP" altLang="en-US"/>
        </a:p>
      </dgm:t>
    </dgm:pt>
    <dgm:pt modelId="{1F89FBA0-230C-6148-84E9-B9225E0B9475}" type="pres">
      <dgm:prSet presAssocID="{5199E0AB-70A1-6A44-878C-28564D5C8AFD}" presName="compChildNode" presStyleCnt="0"/>
      <dgm:spPr/>
    </dgm:pt>
    <dgm:pt modelId="{426192B7-3593-E448-A85E-BB7E4933EF33}" type="pres">
      <dgm:prSet presAssocID="{5199E0AB-70A1-6A44-878C-28564D5C8AFD}" presName="theInnerList" presStyleCnt="0"/>
      <dgm:spPr/>
    </dgm:pt>
    <dgm:pt modelId="{B2031EEF-B340-5D43-873E-20CE03696822}" type="pres">
      <dgm:prSet presAssocID="{6B826829-3839-0841-9E69-009DF391AE10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C2F31D0-61E7-6C4A-9FBE-FBF3591F5731}" type="pres">
      <dgm:prSet presAssocID="{6B826829-3839-0841-9E69-009DF391AE10}" presName="aSpace2" presStyleCnt="0"/>
      <dgm:spPr/>
    </dgm:pt>
    <dgm:pt modelId="{2568C804-815B-4A49-9A54-8D3EBFB2F8FF}" type="pres">
      <dgm:prSet presAssocID="{E6C8B90B-1CD6-3745-8281-2B9C60DBF780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D754EDC4-A2F2-0C48-BC7A-8570E0B4EE26}" type="presOf" srcId="{60EF85DE-2392-E84E-903A-051DADD6BE00}" destId="{66F3A730-1E67-F845-A8FC-273020CEE280}" srcOrd="0" destOrd="0" presId="urn:microsoft.com/office/officeart/2005/8/layout/lProcess2"/>
    <dgm:cxn modelId="{1A18D867-8526-8542-AC6A-43E84544A725}" type="presOf" srcId="{CECAB073-8E7A-7144-8B8A-EBAA7CD7BB2E}" destId="{A23C2063-7615-654B-BC46-A70876830BBE}" srcOrd="0" destOrd="0" presId="urn:microsoft.com/office/officeart/2005/8/layout/lProcess2"/>
    <dgm:cxn modelId="{445ACC26-4715-0742-9895-064D81282B59}" srcId="{5199E0AB-70A1-6A44-878C-28564D5C8AFD}" destId="{E6C8B90B-1CD6-3745-8281-2B9C60DBF780}" srcOrd="1" destOrd="0" parTransId="{F72B95E3-F99B-A447-8AA4-FE088A1FDB46}" sibTransId="{2A0E5E65-AD52-E646-8971-332C8D659B0F}"/>
    <dgm:cxn modelId="{27BE64A1-0B19-D949-9FEB-47C0BAD14428}" srcId="{823EC56E-37F7-EA41-A406-1401FB6793EF}" destId="{A2453E04-CB5D-4249-A907-665C23C22905}" srcOrd="1" destOrd="0" parTransId="{A2512F4E-4D35-4541-94BC-5DAD589A0783}" sibTransId="{61C07F18-EB3B-4E44-B676-68B0913F9D0E}"/>
    <dgm:cxn modelId="{EF29F1F9-872E-3445-900D-ED6231F7FA4D}" type="presOf" srcId="{A2453E04-CB5D-4249-A907-665C23C22905}" destId="{CE827E28-6BCF-5C4D-8F77-636784BA13E8}" srcOrd="0" destOrd="0" presId="urn:microsoft.com/office/officeart/2005/8/layout/lProcess2"/>
    <dgm:cxn modelId="{3CE2E697-F9C5-FF42-B0FC-8EC6716861E0}" srcId="{5752FEE9-44AA-9A49-8757-C7CF67827CB7}" destId="{C83A30FF-B26E-3D48-9C60-14D19C77F3B7}" srcOrd="1" destOrd="0" parTransId="{A0F75454-768C-134F-8FA0-DBD53A099AF3}" sibTransId="{EA7B066C-50B9-7141-9E22-BFB8738F4D6D}"/>
    <dgm:cxn modelId="{96C690C5-5F25-3E42-B073-5E3DE5AE0892}" type="presOf" srcId="{3B629156-F8AF-1D4B-875C-FA16091C63D7}" destId="{D53DF46E-5B90-D645-A26E-095292BA62D7}" srcOrd="0" destOrd="0" presId="urn:microsoft.com/office/officeart/2005/8/layout/lProcess2"/>
    <dgm:cxn modelId="{CBFC2056-5C60-2C47-824E-E05C60FE3013}" type="presOf" srcId="{C83A30FF-B26E-3D48-9C60-14D19C77F3B7}" destId="{A8A73FE1-A097-A548-B199-CE7CD939ADEA}" srcOrd="0" destOrd="0" presId="urn:microsoft.com/office/officeart/2005/8/layout/lProcess2"/>
    <dgm:cxn modelId="{C2161B8D-9659-AB4C-AF34-ED167CAEBDB6}" type="presOf" srcId="{AFED57BC-4A6D-224C-B0FB-65DD026D18A0}" destId="{B6B4197E-C794-4E44-A3CF-7364F1481552}" srcOrd="0" destOrd="0" presId="urn:microsoft.com/office/officeart/2005/8/layout/lProcess2"/>
    <dgm:cxn modelId="{47BCCB7C-5D1A-BA4E-9755-858A3329CE4B}" srcId="{7BC42724-5C67-C54B-9C43-76FCF5486CA9}" destId="{60EF85DE-2392-E84E-903A-051DADD6BE00}" srcOrd="1" destOrd="0" parTransId="{42209453-2E65-554E-B287-F7E3F64554BD}" sibTransId="{FF57902A-B606-2745-894F-E5E4162A4F3D}"/>
    <dgm:cxn modelId="{F94F957A-2A76-4C4B-970D-923628E8E0A0}" srcId="{A2453E04-CB5D-4249-A907-665C23C22905}" destId="{CECAB073-8E7A-7144-8B8A-EBAA7CD7BB2E}" srcOrd="0" destOrd="0" parTransId="{66C22147-0A39-CA48-920D-F4ED5656644A}" sibTransId="{BD9DB1A3-932B-D545-8F19-76EE5255F8F5}"/>
    <dgm:cxn modelId="{727F502E-3F75-C848-84D3-BBACADE694DD}" srcId="{7BC42724-5C67-C54B-9C43-76FCF5486CA9}" destId="{AFED57BC-4A6D-224C-B0FB-65DD026D18A0}" srcOrd="0" destOrd="0" parTransId="{81B21322-6832-814A-AEE1-ACDA0F324158}" sibTransId="{62A2C17E-721B-0E42-8006-CADEE05014CC}"/>
    <dgm:cxn modelId="{EE656771-0D6B-8A4F-AA3D-6AF3F948B1AB}" type="presOf" srcId="{5199E0AB-70A1-6A44-878C-28564D5C8AFD}" destId="{47CCC199-F940-C54D-A9B1-A2641157D345}" srcOrd="0" destOrd="0" presId="urn:microsoft.com/office/officeart/2005/8/layout/lProcess2"/>
    <dgm:cxn modelId="{5DD56BB5-9C23-2644-8C14-4BDE4BD53B08}" srcId="{5199E0AB-70A1-6A44-878C-28564D5C8AFD}" destId="{6B826829-3839-0841-9E69-009DF391AE10}" srcOrd="0" destOrd="0" parTransId="{F840754F-0817-1943-A7DB-0B635694653E}" sibTransId="{F9CA9C25-3498-E741-8244-9853CAD785A8}"/>
    <dgm:cxn modelId="{E62FFACB-48C0-4C4E-A365-0BF33197B2C2}" type="presOf" srcId="{7BC42724-5C67-C54B-9C43-76FCF5486CA9}" destId="{234F5807-ACFE-6548-8A94-08AE8840796A}" srcOrd="0" destOrd="0" presId="urn:microsoft.com/office/officeart/2005/8/layout/lProcess2"/>
    <dgm:cxn modelId="{D6B8793A-FCA2-7B4D-8CB3-BEE46F4FCC09}" type="presOf" srcId="{5752FEE9-44AA-9A49-8757-C7CF67827CB7}" destId="{95D75761-6AB9-B64E-B7D9-A871115672AF}" srcOrd="0" destOrd="0" presId="urn:microsoft.com/office/officeart/2005/8/layout/lProcess2"/>
    <dgm:cxn modelId="{F30B5559-F40C-9D48-9EA0-7BFE6F546956}" type="presOf" srcId="{6B826829-3839-0841-9E69-009DF391AE10}" destId="{B2031EEF-B340-5D43-873E-20CE03696822}" srcOrd="0" destOrd="0" presId="urn:microsoft.com/office/officeart/2005/8/layout/lProcess2"/>
    <dgm:cxn modelId="{CF936FFB-9DF7-334B-BF6F-88B0DFBE94BE}" type="presOf" srcId="{A2453E04-CB5D-4249-A907-665C23C22905}" destId="{25A04C11-635C-C346-B30D-F3931D12FB7C}" srcOrd="1" destOrd="0" presId="urn:microsoft.com/office/officeart/2005/8/layout/lProcess2"/>
    <dgm:cxn modelId="{14979454-7F8B-6F45-8583-2D1D6E47BEA8}" type="presOf" srcId="{9D88DA38-07BB-7143-80B1-03642F86712F}" destId="{BF0FAA29-065D-A24E-A939-AA2ED404BA7B}" srcOrd="0" destOrd="0" presId="urn:microsoft.com/office/officeart/2005/8/layout/lProcess2"/>
    <dgm:cxn modelId="{19282EC6-C523-8E41-B924-5C83855E70CD}" srcId="{A2453E04-CB5D-4249-A907-665C23C22905}" destId="{9D88DA38-07BB-7143-80B1-03642F86712F}" srcOrd="1" destOrd="0" parTransId="{44B671D8-8189-D842-932C-5220430258C2}" sibTransId="{B791C423-A020-1F49-B68D-DB693E2CAB6F}"/>
    <dgm:cxn modelId="{B774CABE-180E-3042-9A07-3FC0F0A7E186}" srcId="{5752FEE9-44AA-9A49-8757-C7CF67827CB7}" destId="{3B629156-F8AF-1D4B-875C-FA16091C63D7}" srcOrd="0" destOrd="0" parTransId="{13ED4FF1-F745-E046-856D-86C063F55DC4}" sibTransId="{B593EDDE-4E8C-9044-AC94-2DCC0D88F901}"/>
    <dgm:cxn modelId="{33722129-589B-864C-9CFD-668D901962A7}" type="presOf" srcId="{5752FEE9-44AA-9A49-8757-C7CF67827CB7}" destId="{50CBBBCE-AB5B-2749-A137-161B554D4578}" srcOrd="1" destOrd="0" presId="urn:microsoft.com/office/officeart/2005/8/layout/lProcess2"/>
    <dgm:cxn modelId="{5EB35FBE-B50C-284C-BC4C-231EA40A7F60}" type="presOf" srcId="{5199E0AB-70A1-6A44-878C-28564D5C8AFD}" destId="{46DDC0F0-95EC-4A4A-BFCB-E9B8550C9C46}" srcOrd="1" destOrd="0" presId="urn:microsoft.com/office/officeart/2005/8/layout/lProcess2"/>
    <dgm:cxn modelId="{270B96A9-1174-4F4E-A183-046ABE3DBD8C}" srcId="{823EC56E-37F7-EA41-A406-1401FB6793EF}" destId="{5752FEE9-44AA-9A49-8757-C7CF67827CB7}" srcOrd="0" destOrd="0" parTransId="{4126E54C-E815-C646-81F1-28CD2796EF05}" sibTransId="{548398B1-528C-EF4B-B2C9-3179BD5D1F69}"/>
    <dgm:cxn modelId="{FF3022F7-BBAE-BA4A-BCAC-EB9EA005390D}" srcId="{823EC56E-37F7-EA41-A406-1401FB6793EF}" destId="{7BC42724-5C67-C54B-9C43-76FCF5486CA9}" srcOrd="2" destOrd="0" parTransId="{93252B94-412A-7044-8162-2831C795D31A}" sibTransId="{E5951B9A-ED07-164D-9B11-64D2BF35CEE3}"/>
    <dgm:cxn modelId="{A0604021-C537-3246-8B00-DC1883A3C69D}" type="presOf" srcId="{823EC56E-37F7-EA41-A406-1401FB6793EF}" destId="{7BA0D3C5-DD8E-4F46-A577-1156B5F1FB11}" srcOrd="0" destOrd="0" presId="urn:microsoft.com/office/officeart/2005/8/layout/lProcess2"/>
    <dgm:cxn modelId="{42982DED-8E4E-5446-99CC-2741D5D21B94}" type="presOf" srcId="{7BC42724-5C67-C54B-9C43-76FCF5486CA9}" destId="{ECE220F6-8249-EA4C-8BB5-7598E94A63EF}" srcOrd="1" destOrd="0" presId="urn:microsoft.com/office/officeart/2005/8/layout/lProcess2"/>
    <dgm:cxn modelId="{FF22B966-5079-DF49-B59F-DD21CE93D678}" type="presOf" srcId="{E6C8B90B-1CD6-3745-8281-2B9C60DBF780}" destId="{2568C804-815B-4A49-9A54-8D3EBFB2F8FF}" srcOrd="0" destOrd="0" presId="urn:microsoft.com/office/officeart/2005/8/layout/lProcess2"/>
    <dgm:cxn modelId="{CF5E90AF-DC02-124E-8103-A2B0AB531993}" srcId="{823EC56E-37F7-EA41-A406-1401FB6793EF}" destId="{5199E0AB-70A1-6A44-878C-28564D5C8AFD}" srcOrd="3" destOrd="0" parTransId="{95C331F1-5972-E840-9465-E506ED199A80}" sibTransId="{AD7CD68D-996E-EC47-AD78-0FB3C048C520}"/>
    <dgm:cxn modelId="{1E97FEB3-28DB-CF43-A0F9-501A356C5A50}" type="presParOf" srcId="{7BA0D3C5-DD8E-4F46-A577-1156B5F1FB11}" destId="{AB42AD2E-8673-4048-9498-FB6006B19040}" srcOrd="0" destOrd="0" presId="urn:microsoft.com/office/officeart/2005/8/layout/lProcess2"/>
    <dgm:cxn modelId="{0CEC68AB-0427-AD45-A0FC-2EF5A0788F18}" type="presParOf" srcId="{AB42AD2E-8673-4048-9498-FB6006B19040}" destId="{95D75761-6AB9-B64E-B7D9-A871115672AF}" srcOrd="0" destOrd="0" presId="urn:microsoft.com/office/officeart/2005/8/layout/lProcess2"/>
    <dgm:cxn modelId="{FAB2B444-C365-4142-92C3-A109DF7FF81B}" type="presParOf" srcId="{AB42AD2E-8673-4048-9498-FB6006B19040}" destId="{50CBBBCE-AB5B-2749-A137-161B554D4578}" srcOrd="1" destOrd="0" presId="urn:microsoft.com/office/officeart/2005/8/layout/lProcess2"/>
    <dgm:cxn modelId="{31832725-74C0-AC41-8B09-BB8E6D4C9E35}" type="presParOf" srcId="{AB42AD2E-8673-4048-9498-FB6006B19040}" destId="{7DB3AE87-383A-A349-ACC1-EF5888963FDD}" srcOrd="2" destOrd="0" presId="urn:microsoft.com/office/officeart/2005/8/layout/lProcess2"/>
    <dgm:cxn modelId="{CE3601B7-4AA5-3B41-87A8-0B936D7779C4}" type="presParOf" srcId="{7DB3AE87-383A-A349-ACC1-EF5888963FDD}" destId="{E05D3E57-1D2C-A542-A6B2-2551F6D47899}" srcOrd="0" destOrd="0" presId="urn:microsoft.com/office/officeart/2005/8/layout/lProcess2"/>
    <dgm:cxn modelId="{5E92E88F-0E42-2C41-BB8D-EBD4A17E748A}" type="presParOf" srcId="{E05D3E57-1D2C-A542-A6B2-2551F6D47899}" destId="{D53DF46E-5B90-D645-A26E-095292BA62D7}" srcOrd="0" destOrd="0" presId="urn:microsoft.com/office/officeart/2005/8/layout/lProcess2"/>
    <dgm:cxn modelId="{D34A7817-A12A-1D46-ACB6-70AEAF77CB2E}" type="presParOf" srcId="{E05D3E57-1D2C-A542-A6B2-2551F6D47899}" destId="{B0B4F423-CD3A-5041-B4A1-D816B5379B02}" srcOrd="1" destOrd="0" presId="urn:microsoft.com/office/officeart/2005/8/layout/lProcess2"/>
    <dgm:cxn modelId="{8DF8D8A2-651A-E044-B25C-7D2DBD17CC4B}" type="presParOf" srcId="{E05D3E57-1D2C-A542-A6B2-2551F6D47899}" destId="{A8A73FE1-A097-A548-B199-CE7CD939ADEA}" srcOrd="2" destOrd="0" presId="urn:microsoft.com/office/officeart/2005/8/layout/lProcess2"/>
    <dgm:cxn modelId="{1595B3E5-3E0E-5746-9D17-34F80BCDDD46}" type="presParOf" srcId="{7BA0D3C5-DD8E-4F46-A577-1156B5F1FB11}" destId="{FE149039-AF19-9D43-90D9-7DF78F97B030}" srcOrd="1" destOrd="0" presId="urn:microsoft.com/office/officeart/2005/8/layout/lProcess2"/>
    <dgm:cxn modelId="{FD5539AA-A18D-A443-A1E8-4828BA011A7B}" type="presParOf" srcId="{7BA0D3C5-DD8E-4F46-A577-1156B5F1FB11}" destId="{40F6549A-3224-244B-81A2-D05C8F908E19}" srcOrd="2" destOrd="0" presId="urn:microsoft.com/office/officeart/2005/8/layout/lProcess2"/>
    <dgm:cxn modelId="{E16592A8-ECA2-BA47-967B-7840273358A9}" type="presParOf" srcId="{40F6549A-3224-244B-81A2-D05C8F908E19}" destId="{CE827E28-6BCF-5C4D-8F77-636784BA13E8}" srcOrd="0" destOrd="0" presId="urn:microsoft.com/office/officeart/2005/8/layout/lProcess2"/>
    <dgm:cxn modelId="{11253DE1-12DF-F646-990A-BE729DD025E7}" type="presParOf" srcId="{40F6549A-3224-244B-81A2-D05C8F908E19}" destId="{25A04C11-635C-C346-B30D-F3931D12FB7C}" srcOrd="1" destOrd="0" presId="urn:microsoft.com/office/officeart/2005/8/layout/lProcess2"/>
    <dgm:cxn modelId="{02F694C0-D039-214F-8BF5-C8C1CC4F5424}" type="presParOf" srcId="{40F6549A-3224-244B-81A2-D05C8F908E19}" destId="{CB0E642B-CF84-8845-AF16-5642C8CA6AF9}" srcOrd="2" destOrd="0" presId="urn:microsoft.com/office/officeart/2005/8/layout/lProcess2"/>
    <dgm:cxn modelId="{AB866A13-25FF-4F44-B708-77D601004CD6}" type="presParOf" srcId="{CB0E642B-CF84-8845-AF16-5642C8CA6AF9}" destId="{4D6B0B62-E841-9344-83CA-6CBEE828BC4A}" srcOrd="0" destOrd="0" presId="urn:microsoft.com/office/officeart/2005/8/layout/lProcess2"/>
    <dgm:cxn modelId="{4F369FF0-4D8C-2749-91AE-E91691CD31DE}" type="presParOf" srcId="{4D6B0B62-E841-9344-83CA-6CBEE828BC4A}" destId="{A23C2063-7615-654B-BC46-A70876830BBE}" srcOrd="0" destOrd="0" presId="urn:microsoft.com/office/officeart/2005/8/layout/lProcess2"/>
    <dgm:cxn modelId="{E5EF1111-B06D-B24F-9ADE-64DD3EB45D0F}" type="presParOf" srcId="{4D6B0B62-E841-9344-83CA-6CBEE828BC4A}" destId="{5595C7D1-BA97-AB4C-A2C4-717CE5A1C380}" srcOrd="1" destOrd="0" presId="urn:microsoft.com/office/officeart/2005/8/layout/lProcess2"/>
    <dgm:cxn modelId="{277B92F9-0344-9F4B-9A19-A623A79BF5E3}" type="presParOf" srcId="{4D6B0B62-E841-9344-83CA-6CBEE828BC4A}" destId="{BF0FAA29-065D-A24E-A939-AA2ED404BA7B}" srcOrd="2" destOrd="0" presId="urn:microsoft.com/office/officeart/2005/8/layout/lProcess2"/>
    <dgm:cxn modelId="{B2E3AEFA-B855-B843-B73D-B24929E83596}" type="presParOf" srcId="{7BA0D3C5-DD8E-4F46-A577-1156B5F1FB11}" destId="{4CA1BD2C-9B99-2C43-AF05-268E8F6E249F}" srcOrd="3" destOrd="0" presId="urn:microsoft.com/office/officeart/2005/8/layout/lProcess2"/>
    <dgm:cxn modelId="{FB5565AB-2D10-354D-9367-F295FD21C2EC}" type="presParOf" srcId="{7BA0D3C5-DD8E-4F46-A577-1156B5F1FB11}" destId="{ADA944DE-8A2B-C140-B5ED-519811AC4F54}" srcOrd="4" destOrd="0" presId="urn:microsoft.com/office/officeart/2005/8/layout/lProcess2"/>
    <dgm:cxn modelId="{D1049245-132A-714C-919C-3D06C0D170CC}" type="presParOf" srcId="{ADA944DE-8A2B-C140-B5ED-519811AC4F54}" destId="{234F5807-ACFE-6548-8A94-08AE8840796A}" srcOrd="0" destOrd="0" presId="urn:microsoft.com/office/officeart/2005/8/layout/lProcess2"/>
    <dgm:cxn modelId="{8500FFC4-67A5-7549-9E4A-146D572A64D6}" type="presParOf" srcId="{ADA944DE-8A2B-C140-B5ED-519811AC4F54}" destId="{ECE220F6-8249-EA4C-8BB5-7598E94A63EF}" srcOrd="1" destOrd="0" presId="urn:microsoft.com/office/officeart/2005/8/layout/lProcess2"/>
    <dgm:cxn modelId="{7DDBE830-7CD9-B242-9CCC-0F2E4E49C63E}" type="presParOf" srcId="{ADA944DE-8A2B-C140-B5ED-519811AC4F54}" destId="{512413F7-CD18-CF4E-ACEB-B79A2E526CDD}" srcOrd="2" destOrd="0" presId="urn:microsoft.com/office/officeart/2005/8/layout/lProcess2"/>
    <dgm:cxn modelId="{FEC00838-B4F3-8F44-A3A8-DFB522FA63F6}" type="presParOf" srcId="{512413F7-CD18-CF4E-ACEB-B79A2E526CDD}" destId="{A3AB9B76-CD14-A941-9B61-5372207029FA}" srcOrd="0" destOrd="0" presId="urn:microsoft.com/office/officeart/2005/8/layout/lProcess2"/>
    <dgm:cxn modelId="{1A7170EF-7EA0-4D4C-B305-2F9913EF35BD}" type="presParOf" srcId="{A3AB9B76-CD14-A941-9B61-5372207029FA}" destId="{B6B4197E-C794-4E44-A3CF-7364F1481552}" srcOrd="0" destOrd="0" presId="urn:microsoft.com/office/officeart/2005/8/layout/lProcess2"/>
    <dgm:cxn modelId="{C91492CA-86A3-2247-8DFA-8027E47F8FF2}" type="presParOf" srcId="{A3AB9B76-CD14-A941-9B61-5372207029FA}" destId="{264F138B-2187-F24A-BF1D-D3B365D2A0F1}" srcOrd="1" destOrd="0" presId="urn:microsoft.com/office/officeart/2005/8/layout/lProcess2"/>
    <dgm:cxn modelId="{C631CE88-0224-244C-B397-C922A3150E31}" type="presParOf" srcId="{A3AB9B76-CD14-A941-9B61-5372207029FA}" destId="{66F3A730-1E67-F845-A8FC-273020CEE280}" srcOrd="2" destOrd="0" presId="urn:microsoft.com/office/officeart/2005/8/layout/lProcess2"/>
    <dgm:cxn modelId="{3746FA97-1461-DB42-8D9F-94EB4747D16B}" type="presParOf" srcId="{7BA0D3C5-DD8E-4F46-A577-1156B5F1FB11}" destId="{8EF3E8EC-61B1-4247-ABA2-E515CE5CC2CE}" srcOrd="5" destOrd="0" presId="urn:microsoft.com/office/officeart/2005/8/layout/lProcess2"/>
    <dgm:cxn modelId="{3DED84A7-A4CF-4741-B461-8C14D9781652}" type="presParOf" srcId="{7BA0D3C5-DD8E-4F46-A577-1156B5F1FB11}" destId="{A1053C96-47A9-7C46-96D1-5C68B5FF6E92}" srcOrd="6" destOrd="0" presId="urn:microsoft.com/office/officeart/2005/8/layout/lProcess2"/>
    <dgm:cxn modelId="{FA43A849-1414-1D44-AFFB-2F873CA5EC34}" type="presParOf" srcId="{A1053C96-47A9-7C46-96D1-5C68B5FF6E92}" destId="{47CCC199-F940-C54D-A9B1-A2641157D345}" srcOrd="0" destOrd="0" presId="urn:microsoft.com/office/officeart/2005/8/layout/lProcess2"/>
    <dgm:cxn modelId="{8B33BC39-03CE-C546-A539-2DB4E4C5377C}" type="presParOf" srcId="{A1053C96-47A9-7C46-96D1-5C68B5FF6E92}" destId="{46DDC0F0-95EC-4A4A-BFCB-E9B8550C9C46}" srcOrd="1" destOrd="0" presId="urn:microsoft.com/office/officeart/2005/8/layout/lProcess2"/>
    <dgm:cxn modelId="{49FB7DD8-BF31-624F-AA24-4E224CC64FF5}" type="presParOf" srcId="{A1053C96-47A9-7C46-96D1-5C68B5FF6E92}" destId="{1F89FBA0-230C-6148-84E9-B9225E0B9475}" srcOrd="2" destOrd="0" presId="urn:microsoft.com/office/officeart/2005/8/layout/lProcess2"/>
    <dgm:cxn modelId="{FC3989BA-997D-7341-AAE7-D7445948D0F3}" type="presParOf" srcId="{1F89FBA0-230C-6148-84E9-B9225E0B9475}" destId="{426192B7-3593-E448-A85E-BB7E4933EF33}" srcOrd="0" destOrd="0" presId="urn:microsoft.com/office/officeart/2005/8/layout/lProcess2"/>
    <dgm:cxn modelId="{CA571100-F7C6-8141-80B8-461337A5BCB8}" type="presParOf" srcId="{426192B7-3593-E448-A85E-BB7E4933EF33}" destId="{B2031EEF-B340-5D43-873E-20CE03696822}" srcOrd="0" destOrd="0" presId="urn:microsoft.com/office/officeart/2005/8/layout/lProcess2"/>
    <dgm:cxn modelId="{631C2D4E-EBA9-2141-8A79-868459822A5D}" type="presParOf" srcId="{426192B7-3593-E448-A85E-BB7E4933EF33}" destId="{3C2F31D0-61E7-6C4A-9FBE-FBF3591F5731}" srcOrd="1" destOrd="0" presId="urn:microsoft.com/office/officeart/2005/8/layout/lProcess2"/>
    <dgm:cxn modelId="{7B95C1E0-1296-1C43-8455-5D6F04302315}" type="presParOf" srcId="{426192B7-3593-E448-A85E-BB7E4933EF33}" destId="{2568C804-815B-4A49-9A54-8D3EBFB2F8FF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A8109-CCB6-4EE0-89C8-B930DAA4A3F8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BE79A-CCF6-4249-B583-4165A3BBC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44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789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某クラロワ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012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某イカゲー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80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36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03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62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50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2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E4057"/>
                </a:solidFill>
              </a:defRPr>
            </a:lvl1pPr>
            <a:lvl2pPr>
              <a:defRPr>
                <a:solidFill>
                  <a:srgbClr val="3E4057"/>
                </a:solidFill>
              </a:defRPr>
            </a:lvl2pPr>
            <a:lvl3pPr>
              <a:defRPr>
                <a:solidFill>
                  <a:srgbClr val="3E4057"/>
                </a:solidFill>
              </a:defRPr>
            </a:lvl3pPr>
            <a:lvl4pPr>
              <a:defRPr>
                <a:solidFill>
                  <a:srgbClr val="3E4057"/>
                </a:solidFill>
              </a:defRPr>
            </a:lvl4pPr>
            <a:lvl5pPr>
              <a:defRPr>
                <a:solidFill>
                  <a:srgbClr val="3E4057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3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79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8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42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4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11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2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44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5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26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F6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9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EF6E3"/>
                </a:solidFill>
              </a:defRPr>
            </a:lvl1pPr>
            <a:lvl2pPr>
              <a:defRPr>
                <a:solidFill>
                  <a:srgbClr val="FEF6E3"/>
                </a:solidFill>
              </a:defRPr>
            </a:lvl2pPr>
            <a:lvl3pPr>
              <a:defRPr>
                <a:solidFill>
                  <a:srgbClr val="FEF6E3"/>
                </a:solidFill>
              </a:defRPr>
            </a:lvl3pPr>
            <a:lvl4pPr>
              <a:defRPr>
                <a:solidFill>
                  <a:srgbClr val="FEF6E3"/>
                </a:solidFill>
              </a:defRPr>
            </a:lvl4pPr>
            <a:lvl5pPr>
              <a:defRPr>
                <a:solidFill>
                  <a:srgbClr val="FEF6E3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87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8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018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0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32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6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7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5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808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332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8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9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53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1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1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56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96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3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56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ははレベル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17/01/15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2B49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7584" y="1484784"/>
            <a:ext cx="7846640" cy="3672408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8000" dirty="0" smtClean="0"/>
              <a:t>モバイル</a:t>
            </a:r>
            <a:r>
              <a:rPr kumimoji="1" lang="en-US" altLang="ja-JP" sz="8000" dirty="0" smtClean="0"/>
              <a:t/>
            </a:r>
            <a:br>
              <a:rPr kumimoji="1" lang="en-US" altLang="ja-JP" sz="8000" dirty="0" smtClean="0"/>
            </a:br>
            <a:r>
              <a:rPr kumimoji="1" lang="ja-JP" altLang="en-US" sz="8000" dirty="0" smtClean="0"/>
              <a:t>プログラミング</a:t>
            </a:r>
            <a:r>
              <a:rPr kumimoji="1" lang="en-US" altLang="ja-JP" sz="8000" dirty="0" smtClean="0"/>
              <a:t/>
            </a:r>
            <a:br>
              <a:rPr kumimoji="1" lang="en-US" altLang="ja-JP" sz="8000" dirty="0" smtClean="0"/>
            </a:br>
            <a:r>
              <a:rPr kumimoji="1" lang="ja-JP" altLang="en-US" sz="8000" dirty="0" smtClean="0"/>
              <a:t>実習</a:t>
            </a:r>
            <a:r>
              <a:rPr kumimoji="1" lang="en-US" altLang="ja-JP" sz="8000" dirty="0" smtClean="0"/>
              <a:t>2</a:t>
            </a:r>
            <a:endParaRPr kumimoji="1" lang="ja-JP" altLang="en-US" sz="3200" dirty="0">
              <a:solidFill>
                <a:srgbClr val="3E4057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0" y="6402851"/>
            <a:ext cx="2304256" cy="36004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ja-JP" dirty="0" err="1" smtClean="0">
                <a:solidFill>
                  <a:srgbClr val="3E4057"/>
                </a:solidFill>
              </a:rPr>
              <a:t>M.Katsube</a:t>
            </a:r>
            <a:endParaRPr lang="en-US" altLang="ja-JP" dirty="0" smtClean="0">
              <a:solidFill>
                <a:srgbClr val="3E4057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13760" y="621950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 smtClean="0"/>
              <a:t>2017/01</a:t>
            </a:r>
            <a:r>
              <a:rPr lang="ja-JP" altLang="ja-JP" sz="1400" dirty="0" smtClean="0"/>
              <a:t>/</a:t>
            </a:r>
            <a:r>
              <a:rPr lang="en-US" altLang="ja-JP" sz="1400" dirty="0"/>
              <a:t>16</a:t>
            </a:r>
            <a:endParaRPr kumimoji="1" lang="en-US" altLang="ja-JP" sz="1400" dirty="0" smtClean="0"/>
          </a:p>
          <a:p>
            <a:pPr algn="r"/>
            <a:r>
              <a:rPr kumimoji="1" lang="ja-JP" altLang="en-US" sz="1400" dirty="0" smtClean="0"/>
              <a:t>日本工学院八王子専門学校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429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Autofit/>
          </a:bodyPr>
          <a:lstStyle/>
          <a:p>
            <a:r>
              <a:rPr kumimoji="1" lang="ja-JP" altLang="en-US" sz="6000" dirty="0"/>
              <a:t>チーム開発 </a:t>
            </a:r>
            <a:r>
              <a:rPr kumimoji="1" lang="en-US" altLang="ja-JP" sz="6000" dirty="0"/>
              <a:t>1</a:t>
            </a:r>
            <a:endParaRPr kumimoji="1" lang="ja-JP" altLang="en-US" sz="6000" dirty="0"/>
          </a:p>
        </p:txBody>
      </p:sp>
      <p:sp>
        <p:nvSpPr>
          <p:cNvPr id="7" name="正方形/長方形 6"/>
          <p:cNvSpPr/>
          <p:nvPr/>
        </p:nvSpPr>
        <p:spPr>
          <a:xfrm>
            <a:off x="-1332656" y="2780928"/>
            <a:ext cx="176192" cy="32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9" name="コンテンツ プレースホルダー 8"/>
          <p:cNvSpPr txBox="1">
            <a:spLocks/>
          </p:cNvSpPr>
          <p:nvPr/>
        </p:nvSpPr>
        <p:spPr>
          <a:xfrm>
            <a:off x="0" y="1196752"/>
            <a:ext cx="9144000" cy="561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40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256584"/>
          </a:xfrm>
        </p:spPr>
        <p:txBody>
          <a:bodyPr>
            <a:normAutofit fontScale="92500"/>
          </a:bodyPr>
          <a:lstStyle/>
          <a:p>
            <a:r>
              <a:rPr kumimoji="1" lang="en-US" altLang="ja-JP"/>
              <a:t>4</a:t>
            </a:r>
            <a:r>
              <a:rPr kumimoji="1" lang="ja-JP" altLang="en-US"/>
              <a:t>人</a:t>
            </a:r>
            <a:r>
              <a:rPr kumimoji="1" lang="en-US" altLang="ja-JP"/>
              <a:t>1</a:t>
            </a:r>
            <a:r>
              <a:rPr kumimoji="1" lang="ja-JP" altLang="en-US"/>
              <a:t>組</a:t>
            </a:r>
            <a:endParaRPr kumimoji="1" lang="en-US" altLang="ja-JP"/>
          </a:p>
          <a:p>
            <a:pPr lvl="1"/>
            <a:r>
              <a:rPr kumimoji="1" lang="ja-JP" altLang="en-US"/>
              <a:t>自由にチームを組んで</a:t>
            </a:r>
            <a:r>
              <a:rPr kumimoji="1" lang="en-US" altLang="ja-JP"/>
              <a:t>OK</a:t>
            </a:r>
          </a:p>
          <a:p>
            <a:pPr lvl="2"/>
            <a:r>
              <a:rPr lang="en-US" altLang="ja-JP"/>
              <a:t>4</a:t>
            </a:r>
            <a:r>
              <a:rPr lang="ja-JP" altLang="en-US"/>
              <a:t>人に満たない場合は空いてそうな人を見つける</a:t>
            </a:r>
            <a:endParaRPr lang="en-US" altLang="ja-JP"/>
          </a:p>
          <a:p>
            <a:pPr lvl="2"/>
            <a:r>
              <a:rPr kumimoji="1" lang="ja-JP" altLang="en-US"/>
              <a:t>親しい人がいない場合は自分から凸る</a:t>
            </a:r>
            <a:endParaRPr kumimoji="1" lang="en-US" altLang="ja-JP"/>
          </a:p>
          <a:p>
            <a:pPr lvl="2"/>
            <a:r>
              <a:rPr lang="ja-JP" altLang="en-US"/>
              <a:t>後からのチーム移動は原則として</a:t>
            </a:r>
            <a:r>
              <a:rPr lang="en-US" altLang="ja-JP"/>
              <a:t>NG</a:t>
            </a:r>
          </a:p>
          <a:p>
            <a:pPr lvl="1"/>
            <a:r>
              <a:rPr lang="ja-JP" altLang="en-US"/>
              <a:t>4人揃ったら適当な場所に座る</a:t>
            </a:r>
            <a:endParaRPr kumimoji="1" lang="en-US" altLang="ja-JP"/>
          </a:p>
          <a:p>
            <a:pPr lvl="1"/>
            <a:endParaRPr kumimoji="1" lang="en-US" altLang="ja-JP"/>
          </a:p>
          <a:p>
            <a:r>
              <a:rPr lang="ja-JP" altLang="en-US"/>
              <a:t>役割を決める</a:t>
            </a:r>
            <a:endParaRPr lang="en-US" altLang="ja-JP"/>
          </a:p>
          <a:p>
            <a:pPr lvl="1"/>
            <a:r>
              <a:rPr lang="ja-JP" altLang="en-US"/>
              <a:t>クライアントとサーバで別れる</a:t>
            </a:r>
            <a:endParaRPr kumimoji="1" lang="en-US" altLang="ja-JP"/>
          </a:p>
          <a:p>
            <a:pPr lvl="1"/>
            <a:r>
              <a:rPr kumimoji="1" lang="ja-JP" altLang="en-US"/>
              <a:t>進行役のリーダーと、副リーダーを決める</a:t>
            </a:r>
            <a:endParaRPr kumimoji="1" lang="en-US" altLang="ja-JP"/>
          </a:p>
          <a:p>
            <a:pPr lvl="2"/>
            <a:r>
              <a:rPr kumimoji="1" lang="ja-JP" altLang="en-US"/>
              <a:t>副リーダーはリーダーが欠席した際にまとめ役となる。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4116617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Autofit/>
          </a:bodyPr>
          <a:lstStyle/>
          <a:p>
            <a:r>
              <a:rPr kumimoji="1" lang="ja-JP" altLang="en-US" sz="6000" dirty="0"/>
              <a:t>チーム開発 </a:t>
            </a:r>
            <a:r>
              <a:rPr kumimoji="1" lang="en-US" altLang="ja-JP" sz="6000" dirty="0"/>
              <a:t>2</a:t>
            </a:r>
            <a:endParaRPr kumimoji="1" lang="ja-JP" altLang="en-US" sz="6000" dirty="0"/>
          </a:p>
        </p:txBody>
      </p:sp>
      <p:sp>
        <p:nvSpPr>
          <p:cNvPr id="7" name="正方形/長方形 6"/>
          <p:cNvSpPr/>
          <p:nvPr/>
        </p:nvSpPr>
        <p:spPr>
          <a:xfrm>
            <a:off x="-1332656" y="2780928"/>
            <a:ext cx="176192" cy="32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9" name="コンテンツ プレースホルダー 8"/>
          <p:cNvSpPr txBox="1">
            <a:spLocks/>
          </p:cNvSpPr>
          <p:nvPr/>
        </p:nvSpPr>
        <p:spPr>
          <a:xfrm>
            <a:off x="0" y="1196752"/>
            <a:ext cx="9144000" cy="561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40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196752"/>
            <a:ext cx="8435280" cy="5040560"/>
          </a:xfrm>
        </p:spPr>
        <p:txBody>
          <a:bodyPr>
            <a:normAutofit/>
          </a:bodyPr>
          <a:lstStyle/>
          <a:p>
            <a:r>
              <a:rPr kumimoji="1" lang="ja-JP" altLang="en-US"/>
              <a:t>リーダーが授業終了時に「報告書」を提出</a:t>
            </a:r>
            <a:endParaRPr kumimoji="1" lang="en-US" altLang="ja-JP"/>
          </a:p>
          <a:p>
            <a:pPr lvl="1"/>
            <a:r>
              <a:rPr kumimoji="1" lang="ja-JP" altLang="en-US"/>
              <a:t>本日の「報告書」の内容は以下</a:t>
            </a:r>
            <a:endParaRPr kumimoji="1" lang="en-US" altLang="ja-JP"/>
          </a:p>
          <a:p>
            <a:pPr lvl="2"/>
            <a:r>
              <a:rPr kumimoji="1" lang="ja-JP" altLang="en-US"/>
              <a:t>メンバーリスト</a:t>
            </a:r>
            <a:r>
              <a:rPr kumimoji="1" lang="en-US" altLang="ja-JP"/>
              <a:t>(</a:t>
            </a:r>
            <a:r>
              <a:rPr kumimoji="1" lang="ja-JP" altLang="en-US"/>
              <a:t>役割</a:t>
            </a:r>
            <a:r>
              <a:rPr kumimoji="1" lang="en-US" altLang="ja-JP"/>
              <a:t>)</a:t>
            </a:r>
          </a:p>
          <a:p>
            <a:pPr lvl="2"/>
            <a:r>
              <a:rPr lang="ja-JP" altLang="en-US"/>
              <a:t>大まかな企画</a:t>
            </a:r>
            <a:endParaRPr lang="en-US" altLang="ja-JP"/>
          </a:p>
          <a:p>
            <a:pPr lvl="2"/>
            <a:r>
              <a:rPr lang="ja-JP" altLang="en-US"/>
              <a:t>今後の予定</a:t>
            </a:r>
            <a:endParaRPr lang="en-US" altLang="ja-JP"/>
          </a:p>
          <a:p>
            <a:pPr lvl="3"/>
            <a:r>
              <a:rPr kumimoji="1" lang="ja-JP" altLang="ja-JP"/>
              <a:t>1</a:t>
            </a:r>
            <a:r>
              <a:rPr kumimoji="1" lang="ja-JP" altLang="en-US"/>
              <a:t>月</a:t>
            </a:r>
            <a:r>
              <a:rPr kumimoji="1" lang="en-US" altLang="ja-JP"/>
              <a:t>23</a:t>
            </a:r>
            <a:r>
              <a:rPr kumimoji="1" lang="ja-JP" altLang="en-US"/>
              <a:t>日</a:t>
            </a:r>
            <a:r>
              <a:rPr kumimoji="1" lang="en-US" altLang="ja-JP"/>
              <a:t>AM</a:t>
            </a:r>
            <a:r>
              <a:rPr kumimoji="1" lang="ja-JP" altLang="en-US"/>
              <a:t>、</a:t>
            </a:r>
            <a:r>
              <a:rPr kumimoji="1" lang="en-US" altLang="ja-JP"/>
              <a:t>1</a:t>
            </a:r>
            <a:r>
              <a:rPr kumimoji="1" lang="ja-JP" altLang="en-US"/>
              <a:t>月</a:t>
            </a:r>
            <a:r>
              <a:rPr kumimoji="1" lang="en-US" altLang="ja-JP"/>
              <a:t>30</a:t>
            </a:r>
            <a:r>
              <a:rPr lang="ja-JP" altLang="en-US"/>
              <a:t>日</a:t>
            </a:r>
            <a:r>
              <a:rPr lang="en-US" altLang="ja-JP"/>
              <a:t>AM,</a:t>
            </a:r>
            <a:r>
              <a:rPr lang="ja-JP" altLang="en-US"/>
              <a:t> </a:t>
            </a:r>
            <a:r>
              <a:rPr lang="en-US" altLang="ja-JP"/>
              <a:t>PM</a:t>
            </a:r>
            <a:r>
              <a:rPr lang="ja-JP" altLang="en-US"/>
              <a:t>にそれぞれ何を行うか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ざっくりとまとめる</a:t>
            </a:r>
            <a:endParaRPr kumimoji="1" lang="en-US" altLang="ja-JP"/>
          </a:p>
          <a:p>
            <a:pPr marL="457200" lvl="1" indent="0">
              <a:buNone/>
            </a:pPr>
            <a:endParaRPr kumimoji="1" lang="en-US" altLang="ja-JP"/>
          </a:p>
          <a:p>
            <a:pPr lvl="1"/>
            <a:r>
              <a:rPr kumimoji="1" lang="ja-JP" altLang="en-US"/>
              <a:t>リーダーは「報告書」を教卓まで取りにくる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27777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Autofit/>
          </a:bodyPr>
          <a:lstStyle/>
          <a:p>
            <a:r>
              <a:rPr kumimoji="1" lang="ja-JP" altLang="en-US" sz="6000" dirty="0"/>
              <a:t>チーム開発 </a:t>
            </a:r>
            <a:r>
              <a:rPr lang="en-US" altLang="ja-JP" sz="6000" dirty="0"/>
              <a:t>3</a:t>
            </a:r>
            <a:endParaRPr kumimoji="1" lang="ja-JP" altLang="en-US" sz="6000" dirty="0"/>
          </a:p>
        </p:txBody>
      </p:sp>
      <p:sp>
        <p:nvSpPr>
          <p:cNvPr id="7" name="正方形/長方形 6"/>
          <p:cNvSpPr/>
          <p:nvPr/>
        </p:nvSpPr>
        <p:spPr>
          <a:xfrm>
            <a:off x="-1332656" y="2780928"/>
            <a:ext cx="176192" cy="32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9" name="コンテンツ プレースホルダー 8"/>
          <p:cNvSpPr txBox="1">
            <a:spLocks/>
          </p:cNvSpPr>
          <p:nvPr/>
        </p:nvSpPr>
        <p:spPr>
          <a:xfrm>
            <a:off x="0" y="1196752"/>
            <a:ext cx="9144000" cy="561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40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472608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/>
              <a:t>最終日</a:t>
            </a:r>
            <a:r>
              <a:rPr kumimoji="1" lang="en-US" altLang="ja-JP"/>
              <a:t>(2/6)</a:t>
            </a:r>
            <a:r>
              <a:rPr kumimoji="1" lang="ja-JP" altLang="en-US"/>
              <a:t>に各チーム毎に制作物を発表</a:t>
            </a:r>
            <a:endParaRPr kumimoji="1" lang="en-US" altLang="ja-JP"/>
          </a:p>
          <a:p>
            <a:pPr lvl="1"/>
            <a:r>
              <a:rPr kumimoji="1" lang="en-US" altLang="ja-JP"/>
              <a:t>1</a:t>
            </a:r>
            <a:r>
              <a:rPr kumimoji="1" lang="ja-JP" altLang="en-US"/>
              <a:t>月</a:t>
            </a:r>
            <a:r>
              <a:rPr kumimoji="1" lang="en-US" altLang="ja-JP"/>
              <a:t>30</a:t>
            </a:r>
            <a:r>
              <a:rPr kumimoji="1" lang="ja-JP" altLang="en-US"/>
              <a:t>日の授業では発表準備も行う</a:t>
            </a:r>
            <a:endParaRPr kumimoji="1" lang="en-US" altLang="ja-JP"/>
          </a:p>
          <a:p>
            <a:pPr lvl="1"/>
            <a:r>
              <a:rPr kumimoji="1" lang="en-US" altLang="ja-JP"/>
              <a:t>VGA</a:t>
            </a:r>
            <a:r>
              <a:rPr kumimoji="1" lang="ja-JP" altLang="en-US"/>
              <a:t>で接続できる</a:t>
            </a:r>
            <a:r>
              <a:rPr kumimoji="1" lang="en-US" altLang="ja-JP"/>
              <a:t>PC</a:t>
            </a:r>
            <a:r>
              <a:rPr lang="ja-JP" altLang="en-US"/>
              <a:t>で実演、</a:t>
            </a:r>
            <a:r>
              <a:rPr kumimoji="1" lang="ja-JP" altLang="en-US"/>
              <a:t>またはパワポ等のファイル</a:t>
            </a:r>
            <a:endParaRPr lang="en-US" altLang="ja-JP"/>
          </a:p>
          <a:p>
            <a:endParaRPr kumimoji="1" lang="en-US" altLang="ja-JP"/>
          </a:p>
          <a:p>
            <a:r>
              <a:rPr lang="ja-JP" altLang="en-US"/>
              <a:t>発表終了後に投票</a:t>
            </a:r>
            <a:endParaRPr lang="en-US" altLang="ja-JP"/>
          </a:p>
          <a:p>
            <a:pPr lvl="1"/>
            <a:r>
              <a:rPr kumimoji="1" lang="en-US" altLang="ja-JP"/>
              <a:t>1</a:t>
            </a:r>
            <a:r>
              <a:rPr kumimoji="1" lang="ja-JP" altLang="en-US"/>
              <a:t>人</a:t>
            </a:r>
            <a:r>
              <a:rPr kumimoji="1" lang="en-US" altLang="ja-JP"/>
              <a:t>1</a:t>
            </a:r>
            <a:r>
              <a:rPr kumimoji="1" lang="ja-JP" altLang="en-US"/>
              <a:t>票</a:t>
            </a:r>
            <a:endParaRPr kumimoji="1" lang="en-US" altLang="ja-JP"/>
          </a:p>
          <a:p>
            <a:pPr lvl="1"/>
            <a:r>
              <a:rPr kumimoji="1" lang="ja-JP" altLang="en-US"/>
              <a:t>副賞として、</a:t>
            </a:r>
            <a:r>
              <a:rPr kumimoji="1" lang="en-US" altLang="ja-JP"/>
              <a:t>1</a:t>
            </a:r>
            <a:r>
              <a:rPr kumimoji="1" lang="ja-JP" altLang="en-US"/>
              <a:t>位になったチームのメンバーには</a:t>
            </a:r>
            <a:r>
              <a:rPr kumimoji="1" lang="en-US" altLang="ja-JP"/>
              <a:t>Amazon</a:t>
            </a:r>
            <a:r>
              <a:rPr kumimoji="1" lang="ja-JP" altLang="en-US"/>
              <a:t>で</a:t>
            </a:r>
            <a:r>
              <a:rPr kumimoji="1" lang="en-US" altLang="ja-JP"/>
              <a:t>1</a:t>
            </a:r>
            <a:r>
              <a:rPr kumimoji="1" lang="ja-JP" altLang="en-US"/>
              <a:t>人</a:t>
            </a:r>
            <a:r>
              <a:rPr lang="en-US" altLang="ja-JP"/>
              <a:t>4000</a:t>
            </a:r>
            <a:r>
              <a:rPr kumimoji="1" lang="ja-JP" altLang="en-US"/>
              <a:t>円未満の</a:t>
            </a:r>
            <a:r>
              <a:rPr kumimoji="1" lang="ja-JP" altLang="en-US">
                <a:solidFill>
                  <a:srgbClr val="FF0000"/>
                </a:solidFill>
              </a:rPr>
              <a:t>専門書</a:t>
            </a:r>
            <a:r>
              <a:rPr kumimoji="1" lang="ja-JP" altLang="en-US"/>
              <a:t>か</a:t>
            </a:r>
            <a:r>
              <a:rPr kumimoji="1" lang="ja-JP" altLang="en-US">
                <a:solidFill>
                  <a:srgbClr val="FF0000"/>
                </a:solidFill>
              </a:rPr>
              <a:t>ゲーム関連のソフト、機材</a:t>
            </a:r>
            <a:r>
              <a:rPr kumimoji="1" lang="ja-JP" altLang="en-US"/>
              <a:t>を進呈。</a:t>
            </a:r>
            <a:endParaRPr kumimoji="1" lang="en-US" altLang="ja-JP"/>
          </a:p>
          <a:p>
            <a:pPr lvl="1"/>
            <a:r>
              <a:rPr kumimoji="1" lang="en-US" altLang="ja-JP"/>
              <a:t>Amazon</a:t>
            </a:r>
            <a:r>
              <a:rPr kumimoji="1" lang="ja-JP" altLang="en-US"/>
              <a:t>の「ほしい物リスト」を各自作成しておいてください</a:t>
            </a:r>
            <a:r>
              <a:rPr lang="ja-JP" altLang="en-US"/>
              <a:t>。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2652729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88"/>
          </a:xfrm>
        </p:spPr>
        <p:txBody>
          <a:bodyPr/>
          <a:lstStyle/>
          <a:p>
            <a:r>
              <a:rPr kumimoji="1" lang="ja-JP" altLang="en-US"/>
              <a:t>開発内容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864" y="908720"/>
            <a:ext cx="8229600" cy="5616624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3600"/>
              <a:t>以下の要件を満たす対戦ゲーム</a:t>
            </a:r>
            <a:endParaRPr kumimoji="1" lang="en-US" altLang="ja-JP" sz="3600"/>
          </a:p>
          <a:p>
            <a:pPr lvl="1"/>
            <a:r>
              <a:rPr lang="ja-JP" altLang="en-US" sz="3200"/>
              <a:t>ルール</a:t>
            </a:r>
            <a:endParaRPr lang="en-US" altLang="ja-JP" sz="3200"/>
          </a:p>
          <a:p>
            <a:pPr lvl="2"/>
            <a:r>
              <a:rPr lang="en-US" altLang="ja-JP" sz="2800"/>
              <a:t>2</a:t>
            </a:r>
            <a:r>
              <a:rPr kumimoji="1" lang="ja-JP" altLang="en-US" sz="2800"/>
              <a:t>人以上で同時に遊べる</a:t>
            </a:r>
            <a:endParaRPr lang="en-US" altLang="ja-JP" sz="2800"/>
          </a:p>
          <a:p>
            <a:pPr lvl="2"/>
            <a:r>
              <a:rPr lang="en-US" altLang="ja-JP" sz="2800"/>
              <a:t>3</a:t>
            </a:r>
            <a:r>
              <a:rPr lang="ja-JP" altLang="en-US" sz="2800"/>
              <a:t>分以内に決着がつく</a:t>
            </a:r>
            <a:r>
              <a:rPr lang="en-US" altLang="ja-JP" sz="2800"/>
              <a:t/>
            </a:r>
            <a:br>
              <a:rPr lang="en-US" altLang="ja-JP" sz="2800"/>
            </a:br>
            <a:endParaRPr lang="en-US" altLang="ja-JP" sz="2800"/>
          </a:p>
          <a:p>
            <a:pPr lvl="1"/>
            <a:r>
              <a:rPr lang="ja-JP" altLang="en-US" sz="3200"/>
              <a:t>条件</a:t>
            </a:r>
            <a:endParaRPr lang="en-US" altLang="ja-JP" sz="3200"/>
          </a:p>
          <a:p>
            <a:pPr lvl="2"/>
            <a:r>
              <a:rPr lang="ja-JP" altLang="en-US" sz="2800"/>
              <a:t>R</a:t>
            </a:r>
            <a:r>
              <a:rPr lang="en-US" altLang="ja-JP" sz="2800"/>
              <a:t>ESTfulAPI</a:t>
            </a:r>
            <a:r>
              <a:rPr lang="ja-JP" altLang="en-US" sz="2800"/>
              <a:t>を使用する</a:t>
            </a:r>
            <a:endParaRPr lang="en-US" altLang="ja-JP" sz="2800"/>
          </a:p>
          <a:p>
            <a:pPr lvl="2"/>
            <a:r>
              <a:rPr lang="en-US" altLang="ja-JP" sz="2800"/>
              <a:t>GitHub</a:t>
            </a:r>
            <a:r>
              <a:rPr lang="ja-JP" altLang="en-US" sz="2800"/>
              <a:t>にリポジトリを用意</a:t>
            </a:r>
            <a:endParaRPr lang="en-US" altLang="ja-JP" sz="2800"/>
          </a:p>
          <a:p>
            <a:pPr lvl="3"/>
            <a:r>
              <a:rPr lang="ja-JP" altLang="en-US">
                <a:solidFill>
                  <a:srgbClr val="7F7F7F"/>
                </a:solidFill>
              </a:rPr>
              <a:t>各人がそれぞれ午前、午後に各</a:t>
            </a:r>
            <a:r>
              <a:rPr lang="en-US" altLang="ja-JP">
                <a:solidFill>
                  <a:srgbClr val="7F7F7F"/>
                </a:solidFill>
              </a:rPr>
              <a:t>1</a:t>
            </a:r>
            <a:r>
              <a:rPr lang="ja-JP" altLang="en-US">
                <a:solidFill>
                  <a:srgbClr val="7F7F7F"/>
                </a:solidFill>
              </a:rPr>
              <a:t>回以上は</a:t>
            </a:r>
            <a:r>
              <a:rPr lang="en-US" altLang="ja-JP">
                <a:solidFill>
                  <a:srgbClr val="7F7F7F"/>
                </a:solidFill>
              </a:rPr>
              <a:t>commit</a:t>
            </a:r>
            <a:r>
              <a:rPr lang="ja-JP" altLang="en-US">
                <a:solidFill>
                  <a:srgbClr val="7F7F7F"/>
                </a:solidFill>
              </a:rPr>
              <a:t>を行うこと</a:t>
            </a:r>
            <a:endParaRPr lang="en-US" altLang="ja-JP">
              <a:solidFill>
                <a:srgbClr val="7F7F7F"/>
              </a:solidFill>
            </a:endParaRPr>
          </a:p>
          <a:p>
            <a:pPr lvl="2"/>
            <a:r>
              <a:rPr lang="ja-JP" altLang="en-US" sz="2800"/>
              <a:t>クライアント側の技術は特に指定しない</a:t>
            </a:r>
            <a:endParaRPr lang="en-US" altLang="ja-JP" sz="2800"/>
          </a:p>
          <a:p>
            <a:pPr lvl="3"/>
            <a:r>
              <a:rPr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授業で扱っていない技術についてはサポートできない場合もある。その際は自分たちでがんばる。</a:t>
            </a:r>
            <a:endParaRPr lang="en-US" altLang="ja-JP" sz="3200"/>
          </a:p>
          <a:p>
            <a:pPr lvl="1"/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4074663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88"/>
          </a:xfrm>
        </p:spPr>
        <p:txBody>
          <a:bodyPr/>
          <a:lstStyle/>
          <a:p>
            <a:r>
              <a:rPr lang="ja-JP" altLang="en-US"/>
              <a:t>例</a:t>
            </a:r>
            <a:r>
              <a:rPr lang="en-US" altLang="ja-JP"/>
              <a:t>1</a:t>
            </a:r>
            <a:r>
              <a:rPr lang="ja-JP" altLang="en-US"/>
              <a:t>「オンラインじゃんけん」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864" y="908720"/>
            <a:ext cx="8229600" cy="5832648"/>
          </a:xfrm>
        </p:spPr>
        <p:txBody>
          <a:bodyPr>
            <a:normAutofit/>
          </a:bodyPr>
          <a:lstStyle/>
          <a:p>
            <a:r>
              <a:rPr kumimoji="1" lang="ja-JP" altLang="en-US"/>
              <a:t>ホストユーザーが対戦部屋を作成</a:t>
            </a:r>
            <a:endParaRPr kumimoji="1" lang="en-US" altLang="ja-JP"/>
          </a:p>
          <a:p>
            <a:r>
              <a:rPr lang="ja-JP" altLang="en-US"/>
              <a:t>対戦部屋に</a:t>
            </a:r>
            <a:r>
              <a:rPr lang="en-US" altLang="ja-JP"/>
              <a:t>3</a:t>
            </a:r>
            <a:r>
              <a:rPr lang="ja-JP" altLang="en-US"/>
              <a:t>人のゲストユーザーがログインしたらゲーム結果画面を表示。</a:t>
            </a:r>
            <a:endParaRPr lang="en-US" altLang="ja-JP"/>
          </a:p>
          <a:p>
            <a:pPr lvl="1"/>
            <a:r>
              <a:rPr kumimoji="1" lang="ja-JP" altLang="en-US"/>
              <a:t>ログイン時に自分の手</a:t>
            </a:r>
            <a:r>
              <a:rPr kumimoji="1" lang="en-US" altLang="ja-JP"/>
              <a:t>(</a:t>
            </a:r>
            <a:r>
              <a:rPr kumimoji="1" lang="ja-JP" altLang="en-US"/>
              <a:t>グー、チョキ、パー</a:t>
            </a:r>
            <a:r>
              <a:rPr kumimoji="1" lang="en-US" altLang="ja-JP"/>
              <a:t>)</a:t>
            </a:r>
            <a:r>
              <a:rPr kumimoji="1" lang="ja-JP" altLang="en-US"/>
              <a:t>を選択しておく</a:t>
            </a:r>
            <a:endParaRPr kumimoji="1" lang="en-US" altLang="ja-JP"/>
          </a:p>
          <a:p>
            <a:pPr lvl="1"/>
            <a:r>
              <a:rPr lang="ja-JP" altLang="en-US"/>
              <a:t>引き分けの場合は引き分けで終了</a:t>
            </a:r>
            <a:endParaRPr lang="en-US" altLang="ja-JP"/>
          </a:p>
          <a:p>
            <a:pPr lvl="1"/>
            <a:endParaRPr kumimoji="1" lang="en-US" altLang="ja-JP"/>
          </a:p>
          <a:p>
            <a:r>
              <a:rPr kumimoji="1" lang="ja-JP" altLang="en-US"/>
              <a:t>結果画面には通算の勝敗数も表示</a:t>
            </a:r>
            <a:endParaRPr kumimoji="1" lang="en-US" altLang="ja-JP"/>
          </a:p>
          <a:p>
            <a:pPr lvl="1"/>
            <a:r>
              <a:rPr lang="en-US" altLang="ja-JP"/>
              <a:t>A</a:t>
            </a:r>
            <a:r>
              <a:rPr lang="ja-JP" altLang="en-US"/>
              <a:t>さん</a:t>
            </a:r>
            <a:r>
              <a:rPr lang="en-US" altLang="ja-JP"/>
              <a:t> 3</a:t>
            </a:r>
            <a:r>
              <a:rPr lang="ja-JP" altLang="en-US"/>
              <a:t>勝</a:t>
            </a:r>
            <a:r>
              <a:rPr lang="en-US" altLang="ja-JP"/>
              <a:t>1</a:t>
            </a:r>
            <a:r>
              <a:rPr lang="ja-JP" altLang="en-US"/>
              <a:t>敗（</a:t>
            </a:r>
            <a:r>
              <a:rPr lang="en-US" altLang="ja-JP"/>
              <a:t>2</a:t>
            </a:r>
            <a:r>
              <a:rPr lang="ja-JP" altLang="en-US"/>
              <a:t>連勝中）など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962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88"/>
          </a:xfrm>
        </p:spPr>
        <p:txBody>
          <a:bodyPr>
            <a:normAutofit/>
          </a:bodyPr>
          <a:lstStyle/>
          <a:p>
            <a:r>
              <a:rPr lang="ja-JP" altLang="en-US"/>
              <a:t>例</a:t>
            </a:r>
            <a:r>
              <a:rPr lang="en-US" altLang="ja-JP"/>
              <a:t>2</a:t>
            </a:r>
            <a:r>
              <a:rPr lang="ja-JP" altLang="en-US"/>
              <a:t>「オンライン ガチャ対戦」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864" y="908720"/>
            <a:ext cx="8229600" cy="5832648"/>
          </a:xfrm>
        </p:spPr>
        <p:txBody>
          <a:bodyPr>
            <a:normAutofit/>
          </a:bodyPr>
          <a:lstStyle/>
          <a:p>
            <a:r>
              <a:rPr kumimoji="1" lang="ja-JP" altLang="en-US"/>
              <a:t>ホストユーザーが対戦部屋を作成</a:t>
            </a:r>
            <a:endParaRPr kumimoji="1" lang="en-US" altLang="ja-JP"/>
          </a:p>
          <a:p>
            <a:pPr lvl="1"/>
            <a:r>
              <a:rPr lang="ja-JP" altLang="en-US"/>
              <a:t>対戦部屋に</a:t>
            </a:r>
            <a:r>
              <a:rPr lang="en-US" altLang="ja-JP"/>
              <a:t>3</a:t>
            </a:r>
            <a:r>
              <a:rPr lang="ja-JP" altLang="en-US"/>
              <a:t>人のゲストユーザーがログインしたらゲーム画面を表示。</a:t>
            </a:r>
            <a:endParaRPr lang="en-US" altLang="ja-JP"/>
          </a:p>
          <a:p>
            <a:r>
              <a:rPr lang="ja-JP" altLang="en-US"/>
              <a:t>ルール</a:t>
            </a:r>
            <a:endParaRPr lang="en-US" altLang="ja-JP"/>
          </a:p>
          <a:p>
            <a:pPr lvl="1"/>
            <a:r>
              <a:rPr lang="ja-JP" altLang="en-US"/>
              <a:t>ひたすら連打しガチャを引き続ける</a:t>
            </a:r>
            <a:endParaRPr lang="en-US" altLang="ja-JP"/>
          </a:p>
          <a:p>
            <a:pPr lvl="1"/>
            <a:r>
              <a:rPr lang="ja-JP" altLang="en-US"/>
              <a:t>使用したいキャラが排出されたら、「使用」ボタンを押す</a:t>
            </a:r>
            <a:endParaRPr lang="en-US" altLang="ja-JP"/>
          </a:p>
          <a:p>
            <a:pPr lvl="2"/>
            <a:r>
              <a:rPr lang="ja-JP" altLang="en-US"/>
              <a:t>キャラには「攻撃」「回復」「バフ</a:t>
            </a:r>
            <a:r>
              <a:rPr lang="en-US" altLang="ja-JP"/>
              <a:t>(</a:t>
            </a:r>
            <a:r>
              <a:rPr lang="ja-JP" altLang="en-US"/>
              <a:t>デバフ</a:t>
            </a:r>
            <a:r>
              <a:rPr lang="en-US" altLang="ja-JP"/>
              <a:t>)</a:t>
            </a:r>
            <a:r>
              <a:rPr lang="ja-JP" altLang="en-US"/>
              <a:t>」の</a:t>
            </a:r>
            <a:r>
              <a:rPr lang="en-US" altLang="ja-JP"/>
              <a:t>3</a:t>
            </a:r>
            <a:r>
              <a:rPr lang="ja-JP" altLang="en-US"/>
              <a:t>種類が用意されておりどれがガチャから出るかはランダム</a:t>
            </a:r>
            <a:endParaRPr lang="en-US" altLang="ja-JP"/>
          </a:p>
          <a:p>
            <a:pPr lvl="2"/>
            <a:r>
              <a:rPr lang="ja-JP" altLang="en-US"/>
              <a:t>相手の</a:t>
            </a:r>
            <a:r>
              <a:rPr lang="en-US" altLang="ja-JP"/>
              <a:t>HP</a:t>
            </a:r>
            <a:r>
              <a:rPr lang="ja-JP" altLang="en-US"/>
              <a:t>がゼロになるまで繰り返す</a:t>
            </a:r>
            <a:endParaRPr lang="en-US" altLang="ja-JP"/>
          </a:p>
          <a:p>
            <a:pPr lvl="1"/>
            <a:r>
              <a:rPr lang="ja-JP" altLang="en-US"/>
              <a:t>先に相手の</a:t>
            </a:r>
            <a:r>
              <a:rPr lang="en-US" altLang="ja-JP"/>
              <a:t>HP</a:t>
            </a:r>
            <a:r>
              <a:rPr lang="ja-JP" altLang="en-US"/>
              <a:t>をゼロにした方が勝ち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1865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88"/>
          </a:xfrm>
        </p:spPr>
        <p:txBody>
          <a:bodyPr>
            <a:normAutofit/>
          </a:bodyPr>
          <a:lstStyle/>
          <a:p>
            <a:r>
              <a:rPr lang="ja-JP" altLang="en-US"/>
              <a:t>例</a:t>
            </a:r>
            <a:r>
              <a:rPr lang="en-US" altLang="ja-JP"/>
              <a:t>3</a:t>
            </a:r>
            <a:r>
              <a:rPr lang="ja-JP" altLang="en-US"/>
              <a:t>「オンライン陣取り合戦」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864" y="908720"/>
            <a:ext cx="8229600" cy="5832648"/>
          </a:xfrm>
        </p:spPr>
        <p:txBody>
          <a:bodyPr>
            <a:normAutofit lnSpcReduction="10000"/>
          </a:bodyPr>
          <a:lstStyle/>
          <a:p>
            <a:r>
              <a:rPr kumimoji="1" lang="ja-JP" altLang="en-US"/>
              <a:t>ホストユーザーが対戦部屋を作成</a:t>
            </a:r>
            <a:endParaRPr kumimoji="1" lang="en-US" altLang="ja-JP"/>
          </a:p>
          <a:p>
            <a:r>
              <a:rPr lang="ja-JP" altLang="en-US"/>
              <a:t>対戦部屋にもう</a:t>
            </a:r>
            <a:r>
              <a:rPr lang="en-US" altLang="ja-JP"/>
              <a:t>1</a:t>
            </a:r>
            <a:r>
              <a:rPr lang="ja-JP" altLang="en-US"/>
              <a:t>人のゲストユーザーがログインしたら対戦開始</a:t>
            </a:r>
            <a:endParaRPr lang="en-US" altLang="ja-JP"/>
          </a:p>
          <a:p>
            <a:r>
              <a:rPr lang="ja-JP" altLang="en-US"/>
              <a:t>ルール</a:t>
            </a:r>
            <a:endParaRPr lang="en-US" altLang="ja-JP"/>
          </a:p>
          <a:p>
            <a:pPr lvl="1"/>
            <a:r>
              <a:rPr lang="en-US" altLang="ja-JP"/>
              <a:t>8×8</a:t>
            </a:r>
            <a:r>
              <a:rPr lang="ja-JP" altLang="en-US"/>
              <a:t>のパネルが並んでいる</a:t>
            </a:r>
            <a:endParaRPr lang="en-US" altLang="ja-JP"/>
          </a:p>
          <a:p>
            <a:pPr lvl="1"/>
            <a:r>
              <a:rPr lang="ja-JP" altLang="en-US"/>
              <a:t>自キャラが歩くとパネルが自分の色</a:t>
            </a:r>
            <a:r>
              <a:rPr lang="en-US" altLang="ja-JP"/>
              <a:t>(</a:t>
            </a:r>
            <a:r>
              <a:rPr lang="ja-JP" altLang="en-US"/>
              <a:t>赤</a:t>
            </a:r>
            <a:r>
              <a:rPr lang="en-US" altLang="ja-JP"/>
              <a:t>or</a:t>
            </a:r>
            <a:r>
              <a:rPr lang="ja-JP" altLang="en-US"/>
              <a:t>青</a:t>
            </a:r>
            <a:r>
              <a:rPr lang="en-US" altLang="ja-JP"/>
              <a:t>)</a:t>
            </a:r>
            <a:r>
              <a:rPr lang="ja-JP" altLang="en-US"/>
              <a:t>に変化する。ゲーム終了時により多くの色を自分の物にした方が勝ち</a:t>
            </a:r>
            <a:endParaRPr lang="en-US" altLang="ja-JP"/>
          </a:p>
          <a:p>
            <a:pPr lvl="1"/>
            <a:r>
              <a:rPr lang="ja-JP" altLang="en-US"/>
              <a:t>パネル上にはお邪魔キャラ、トラップがある。また相手の背後から攻撃すると一定時間行動不能にできる。</a:t>
            </a:r>
            <a:endParaRPr lang="en-US" altLang="ja-JP"/>
          </a:p>
          <a:p>
            <a:pPr lvl="1"/>
            <a:r>
              <a:rPr lang="ja-JP" altLang="en-US"/>
              <a:t>制限時間 </a:t>
            </a:r>
            <a:r>
              <a:rPr lang="en-US" altLang="ja-JP"/>
              <a:t>(1</a:t>
            </a:r>
            <a:r>
              <a:rPr lang="ja-JP" altLang="en-US"/>
              <a:t>分程度</a:t>
            </a:r>
            <a:r>
              <a:rPr lang="en-US" altLang="ja-JP"/>
              <a:t>)</a:t>
            </a:r>
            <a:r>
              <a:rPr lang="ja-JP" altLang="en-US"/>
              <a:t>経過でゲーム終了</a:t>
            </a:r>
            <a:endParaRPr lang="en-US" altLang="ja-JP"/>
          </a:p>
          <a:p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16693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sz="6000" dirty="0" smtClean="0"/>
              <a:t>午後</a:t>
            </a:r>
            <a:r>
              <a:rPr lang="ja-JP" altLang="en-US" sz="6000" dirty="0"/>
              <a:t>の予定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試験の説明</a:t>
            </a:r>
            <a:endParaRPr lang="en-US" altLang="ja-JP" sz="4000" dirty="0"/>
          </a:p>
          <a:p>
            <a:pPr lvl="1"/>
            <a:r>
              <a:rPr lang="ja-JP" altLang="en-US" sz="3600" dirty="0"/>
              <a:t> 範囲、内容</a:t>
            </a:r>
            <a:endParaRPr lang="en-US" altLang="ja-JP" sz="3600" dirty="0"/>
          </a:p>
          <a:p>
            <a:endParaRPr lang="en-US" altLang="ja-JP" sz="4000" dirty="0"/>
          </a:p>
          <a:p>
            <a:r>
              <a:rPr lang="ja-JP" altLang="en-US" sz="4000" dirty="0"/>
              <a:t>オンライン対戦ゲーム</a:t>
            </a:r>
            <a:endParaRPr lang="en-US" altLang="ja-JP" sz="4000" dirty="0"/>
          </a:p>
          <a:p>
            <a:pPr lvl="1"/>
            <a:r>
              <a:rPr lang="en-US" altLang="ja-JP" sz="3600" dirty="0"/>
              <a:t> </a:t>
            </a:r>
            <a:r>
              <a:rPr lang="ja-JP" altLang="en-US" sz="3600" dirty="0"/>
              <a:t>進め方の説明</a:t>
            </a:r>
            <a:endParaRPr lang="en-US" altLang="ja-JP" sz="3600" dirty="0"/>
          </a:p>
          <a:p>
            <a:pPr lvl="1"/>
            <a:r>
              <a:rPr lang="ja-JP" altLang="en-US" sz="3600" dirty="0"/>
              <a:t> 開発内容の説明</a:t>
            </a:r>
            <a:endParaRPr lang="en-US" altLang="ja-JP" sz="3600" dirty="0"/>
          </a:p>
          <a:p>
            <a:pPr lvl="1"/>
            <a:r>
              <a:rPr lang="en-US" altLang="ja-JP" sz="3600" dirty="0"/>
              <a:t> </a:t>
            </a:r>
            <a:r>
              <a:rPr lang="ja-JP" altLang="en-US" sz="3600" dirty="0"/>
              <a:t>製作開始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7507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lang="ja-JP" altLang="en-US" sz="8800" dirty="0"/>
              <a:t>期末試験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642832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午前</a:t>
            </a:r>
            <a:r>
              <a:rPr kumimoji="1" lang="ja-JP" altLang="en-US" sz="6000" dirty="0" smtClean="0"/>
              <a:t>の評価</a:t>
            </a:r>
            <a:endParaRPr kumimoji="1" lang="ja-JP" altLang="en-US" sz="600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>
                <a:solidFill>
                  <a:srgbClr val="32B490"/>
                </a:solidFill>
              </a:rPr>
              <a:t>レポート</a:t>
            </a:r>
            <a:r>
              <a:rPr kumimoji="1" lang="ja-JP" altLang="en-US" sz="4000" dirty="0" smtClean="0"/>
              <a:t> </a:t>
            </a:r>
            <a:r>
              <a:rPr kumimoji="1" lang="en-US" altLang="ja-JP" sz="4000" dirty="0" smtClean="0"/>
              <a:t>(50%)</a:t>
            </a:r>
          </a:p>
          <a:p>
            <a:pPr lvl="1"/>
            <a:r>
              <a:rPr lang="en-US" altLang="ja-JP" sz="3200" dirty="0" smtClean="0"/>
              <a:t>11</a:t>
            </a:r>
            <a:r>
              <a:rPr lang="ja-JP" altLang="en-US" sz="3200" dirty="0" smtClean="0"/>
              <a:t>月後半～</a:t>
            </a:r>
            <a:r>
              <a:rPr lang="en-US" altLang="ja-JP" sz="3200" dirty="0" smtClean="0"/>
              <a:t>12</a:t>
            </a:r>
            <a:r>
              <a:rPr lang="ja-JP" altLang="en-US" sz="3200" dirty="0" smtClean="0"/>
              <a:t>月前半ごろ実施</a:t>
            </a:r>
            <a:endParaRPr lang="en-US" altLang="ja-JP" sz="3200" dirty="0" smtClean="0"/>
          </a:p>
          <a:p>
            <a:pPr lvl="1"/>
            <a:r>
              <a:rPr kumimoji="1" lang="ja-JP" altLang="en-US" sz="3200" dirty="0" smtClean="0"/>
              <a:t>冬休みまでに提出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endParaRPr kumimoji="1" lang="en-US" altLang="ja-JP" sz="3200" dirty="0" smtClean="0"/>
          </a:p>
          <a:p>
            <a:r>
              <a:rPr kumimoji="1" lang="ja-JP" altLang="en-US" sz="4000" dirty="0" smtClean="0">
                <a:solidFill>
                  <a:srgbClr val="32B490"/>
                </a:solidFill>
              </a:rPr>
              <a:t>定期試験 </a:t>
            </a:r>
            <a:r>
              <a:rPr kumimoji="1" lang="en-US" altLang="ja-JP" sz="4000" dirty="0" smtClean="0"/>
              <a:t>(50%)</a:t>
            </a:r>
          </a:p>
          <a:p>
            <a:pPr lvl="1"/>
            <a:r>
              <a:rPr lang="ja-JP" altLang="en-US" sz="3200" dirty="0"/>
              <a:t>授業</a:t>
            </a:r>
            <a:r>
              <a:rPr lang="ja-JP" altLang="en-US" sz="3200" dirty="0" smtClean="0"/>
              <a:t>に</a:t>
            </a:r>
            <a:r>
              <a:rPr lang="ja-JP" altLang="en-US" sz="3200" dirty="0"/>
              <a:t>出て</a:t>
            </a:r>
            <a:r>
              <a:rPr lang="ja-JP" altLang="en-US" sz="3200" dirty="0" smtClean="0"/>
              <a:t>いれば解ける難易度。ヌルゲーです。</a:t>
            </a:r>
            <a:endParaRPr kumimoji="1" lang="en-US" altLang="ja-JP" sz="3200" dirty="0" smtClean="0"/>
          </a:p>
          <a:p>
            <a:pPr lvl="1"/>
            <a:endParaRPr kumimoji="1" lang="en-US" altLang="ja-JP" sz="3600" dirty="0" smtClean="0"/>
          </a:p>
        </p:txBody>
      </p:sp>
      <p:sp>
        <p:nvSpPr>
          <p:cNvPr id="4" name="星 10 3"/>
          <p:cNvSpPr/>
          <p:nvPr/>
        </p:nvSpPr>
        <p:spPr>
          <a:xfrm>
            <a:off x="6948264" y="116632"/>
            <a:ext cx="1944216" cy="2016224"/>
          </a:xfrm>
          <a:prstGeom prst="star10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メイリオ"/>
                <a:ea typeface="メイリオ"/>
                <a:cs typeface="メイリオ"/>
              </a:rPr>
              <a:t>復習</a:t>
            </a:r>
          </a:p>
        </p:txBody>
      </p:sp>
    </p:spTree>
    <p:extLst>
      <p:ext uri="{BB962C8B-B14F-4D97-AF65-F5344CB8AC3E}">
        <p14:creationId xmlns:p14="http://schemas.microsoft.com/office/powerpoint/2010/main" val="147309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午後</a:t>
            </a:r>
            <a:r>
              <a:rPr kumimoji="1" lang="ja-JP" altLang="en-US" sz="6000" dirty="0" smtClean="0"/>
              <a:t>の評価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>
                <a:solidFill>
                  <a:srgbClr val="32B490"/>
                </a:solidFill>
              </a:rPr>
              <a:t>チャット</a:t>
            </a:r>
            <a:r>
              <a:rPr kumimoji="1" lang="ja-JP" altLang="en-US" sz="4000" dirty="0" smtClean="0"/>
              <a:t> </a:t>
            </a:r>
            <a:r>
              <a:rPr kumimoji="1" lang="en-US" altLang="ja-JP" sz="4000" dirty="0" smtClean="0"/>
              <a:t>(50%)</a:t>
            </a:r>
          </a:p>
          <a:p>
            <a:pPr lvl="1"/>
            <a:r>
              <a:rPr lang="ja-JP" altLang="en-US" sz="3200" dirty="0" smtClean="0"/>
              <a:t>要件を満たしていれば満点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endParaRPr kumimoji="1" lang="en-US" altLang="ja-JP" sz="3600" dirty="0" smtClean="0"/>
          </a:p>
          <a:p>
            <a:r>
              <a:rPr lang="ja-JP" altLang="en-US" sz="4000" dirty="0" smtClean="0">
                <a:solidFill>
                  <a:srgbClr val="32B490"/>
                </a:solidFill>
              </a:rPr>
              <a:t>オンライン対戦 </a:t>
            </a:r>
            <a:r>
              <a:rPr lang="en-US" altLang="ja-JP" sz="4000" dirty="0" smtClean="0"/>
              <a:t>(50%)</a:t>
            </a:r>
          </a:p>
          <a:p>
            <a:pPr lvl="1"/>
            <a:r>
              <a:rPr lang="ja-JP" altLang="en-US" sz="3200" dirty="0"/>
              <a:t>要件</a:t>
            </a:r>
            <a:r>
              <a:rPr lang="ja-JP" altLang="en-US" sz="3200" dirty="0" smtClean="0"/>
              <a:t>を</a:t>
            </a:r>
            <a:r>
              <a:rPr lang="ja-JP" altLang="en-US" sz="3200" dirty="0"/>
              <a:t>満たして</a:t>
            </a:r>
            <a:r>
              <a:rPr lang="ja-JP" altLang="en-US" sz="3200" dirty="0" smtClean="0"/>
              <a:t>いる、チームへ貢献していれば満点</a:t>
            </a:r>
            <a:endParaRPr kumimoji="1" lang="en-US" altLang="ja-JP" sz="3200" dirty="0" smtClean="0"/>
          </a:p>
        </p:txBody>
      </p:sp>
      <p:sp>
        <p:nvSpPr>
          <p:cNvPr id="4" name="星 10 3"/>
          <p:cNvSpPr/>
          <p:nvPr/>
        </p:nvSpPr>
        <p:spPr>
          <a:xfrm>
            <a:off x="6936169" y="116632"/>
            <a:ext cx="1944216" cy="2016224"/>
          </a:xfrm>
          <a:prstGeom prst="star10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latin typeface="メイリオ"/>
                <a:ea typeface="メイリオ"/>
                <a:cs typeface="メイリオ"/>
              </a:rPr>
              <a:t>復習</a:t>
            </a:r>
          </a:p>
        </p:txBody>
      </p:sp>
    </p:spTree>
    <p:extLst>
      <p:ext uri="{BB962C8B-B14F-4D97-AF65-F5344CB8AC3E}">
        <p14:creationId xmlns:p14="http://schemas.microsoft.com/office/powerpoint/2010/main" val="52270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Autofit/>
          </a:bodyPr>
          <a:lstStyle/>
          <a:p>
            <a:r>
              <a:rPr lang="ja-JP" altLang="en-US" sz="6000" dirty="0"/>
              <a:t>出題</a:t>
            </a:r>
            <a:r>
              <a:rPr kumimoji="1" lang="ja-JP" altLang="en-US" sz="6000" dirty="0"/>
              <a:t>内容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-1332656" y="2780928"/>
            <a:ext cx="176192" cy="32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9" name="コンテンツ プレースホルダー 8"/>
          <p:cNvSpPr txBox="1">
            <a:spLocks/>
          </p:cNvSpPr>
          <p:nvPr/>
        </p:nvSpPr>
        <p:spPr>
          <a:xfrm>
            <a:off x="0" y="1196752"/>
            <a:ext cx="9144000" cy="561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40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544616"/>
          </a:xfrm>
        </p:spPr>
        <p:txBody>
          <a:bodyPr>
            <a:noAutofit/>
          </a:bodyPr>
          <a:lstStyle/>
          <a:p>
            <a:r>
              <a:rPr kumimoji="1" lang="ja-JP" altLang="en-US" sz="3600"/>
              <a:t>範囲</a:t>
            </a:r>
            <a:r>
              <a:rPr kumimoji="1" lang="en-US" altLang="ja-JP" sz="3600"/>
              <a:t/>
            </a:r>
            <a:br>
              <a:rPr kumimoji="1" lang="en-US" altLang="ja-JP" sz="3600"/>
            </a:br>
            <a:r>
              <a:rPr kumimoji="1" lang="ja-JP" altLang="en-US"/>
              <a:t>本日の授業で取り上げたところまで</a:t>
            </a:r>
            <a:endParaRPr kumimoji="1" lang="en-US" altLang="ja-JP" sz="3600"/>
          </a:p>
          <a:p>
            <a:endParaRPr lang="en-US" altLang="ja-JP" sz="3600"/>
          </a:p>
          <a:p>
            <a:r>
              <a:rPr lang="ja-JP" altLang="en-US" sz="3600"/>
              <a:t>問題</a:t>
            </a:r>
            <a:endParaRPr lang="en-US" altLang="ja-JP" sz="3600"/>
          </a:p>
          <a:p>
            <a:pPr marL="971550" lvl="1" indent="-514350">
              <a:buFont typeface="+mj-lt"/>
              <a:buAutoNum type="arabicPeriod"/>
            </a:pPr>
            <a:r>
              <a:rPr kumimoji="1" lang="ja-JP" altLang="en-US"/>
              <a:t>用語説明</a:t>
            </a:r>
            <a:r>
              <a:rPr kumimoji="1" lang="en-US" altLang="ja-JP"/>
              <a:t> </a:t>
            </a:r>
            <a:r>
              <a:rPr kumimoji="1" lang="en-US" altLang="ja-JP" sz="240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ja-JP" sz="240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kumimoji="1" lang="en-US" altLang="ja-JP" sz="240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  <a:r>
              <a:rPr kumimoji="1" lang="ja-JP" altLang="en-US" sz="2400">
                <a:solidFill>
                  <a:schemeClr val="tx2">
                    <a:lumMod val="60000"/>
                    <a:lumOff val="40000"/>
                  </a:schemeClr>
                </a:solidFill>
              </a:rPr>
              <a:t>点</a:t>
            </a:r>
            <a:r>
              <a:rPr lang="en-US" altLang="ja-JP" sz="240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kumimoji="1" lang="en-US" altLang="ja-JP" sz="240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kumimoji="1" lang="ja-JP" altLang="en-US" sz="2400">
                <a:solidFill>
                  <a:schemeClr val="tx2">
                    <a:lumMod val="60000"/>
                    <a:lumOff val="40000"/>
                  </a:schemeClr>
                </a:solidFill>
              </a:rPr>
              <a:t>問</a:t>
            </a:r>
            <a:r>
              <a:rPr kumimoji="1" lang="en-US" altLang="ja-JP" sz="240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kumimoji="1" lang="en-US" altLang="ja-JP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ja-JP"/>
              <a:t>HTML/CSS/JavaScript</a:t>
            </a:r>
            <a:r>
              <a:rPr kumimoji="1" lang="ja-JP" altLang="en-US"/>
              <a:t> </a:t>
            </a:r>
            <a:r>
              <a:rPr kumimoji="1" lang="en-US" altLang="ja-JP"/>
              <a:t>◯×</a:t>
            </a:r>
            <a:r>
              <a:rPr kumimoji="1" lang="ja-JP" altLang="en-US"/>
              <a:t>問題</a:t>
            </a:r>
            <a:r>
              <a:rPr kumimoji="1" lang="en-US" altLang="ja-JP"/>
              <a:t> </a:t>
            </a:r>
            <a:r>
              <a:rPr kumimoji="1" lang="en-US" altLang="ja-JP" sz="2400">
                <a:solidFill>
                  <a:srgbClr val="558ED5"/>
                </a:solidFill>
              </a:rPr>
              <a:t>(3</a:t>
            </a:r>
            <a:r>
              <a:rPr kumimoji="1" lang="ja-JP" altLang="en-US" sz="2400">
                <a:solidFill>
                  <a:srgbClr val="558ED5"/>
                </a:solidFill>
              </a:rPr>
              <a:t>点</a:t>
            </a:r>
            <a:r>
              <a:rPr lang="en-US" altLang="ja-JP" sz="2400">
                <a:solidFill>
                  <a:srgbClr val="558ED5"/>
                </a:solidFill>
              </a:rPr>
              <a:t>x</a:t>
            </a:r>
            <a:r>
              <a:rPr kumimoji="1" lang="en-US" altLang="ja-JP" sz="2400">
                <a:solidFill>
                  <a:srgbClr val="558ED5"/>
                </a:solidFill>
              </a:rPr>
              <a:t>5</a:t>
            </a:r>
            <a:r>
              <a:rPr kumimoji="1" lang="ja-JP" altLang="en-US" sz="2400">
                <a:solidFill>
                  <a:srgbClr val="558ED5"/>
                </a:solidFill>
              </a:rPr>
              <a:t>問</a:t>
            </a:r>
            <a:r>
              <a:rPr kumimoji="1" lang="en-US" altLang="ja-JP" sz="2400">
                <a:solidFill>
                  <a:srgbClr val="558ED5"/>
                </a:solidFill>
              </a:rPr>
              <a:t>)</a:t>
            </a:r>
            <a:endParaRPr kumimoji="1" lang="en-US" altLang="ja-JP">
              <a:solidFill>
                <a:srgbClr val="558ED5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ja-JP"/>
              <a:t>PHP</a:t>
            </a:r>
            <a:r>
              <a:rPr kumimoji="1" lang="ja-JP" altLang="en-US"/>
              <a:t>のコードを読んで修正</a:t>
            </a:r>
            <a:r>
              <a:rPr kumimoji="1" lang="en-US" altLang="ja-JP"/>
              <a:t> </a:t>
            </a:r>
            <a:r>
              <a:rPr kumimoji="1" lang="en-US" altLang="ja-JP" sz="2400">
                <a:solidFill>
                  <a:srgbClr val="558ED5"/>
                </a:solidFill>
              </a:rPr>
              <a:t>(12</a:t>
            </a:r>
            <a:r>
              <a:rPr kumimoji="1" lang="ja-JP" altLang="en-US" sz="2400">
                <a:solidFill>
                  <a:srgbClr val="558ED5"/>
                </a:solidFill>
              </a:rPr>
              <a:t>点</a:t>
            </a:r>
            <a:r>
              <a:rPr lang="en-US" altLang="ja-JP" sz="2400">
                <a:solidFill>
                  <a:srgbClr val="558ED5"/>
                </a:solidFill>
              </a:rPr>
              <a:t>x</a:t>
            </a:r>
            <a:r>
              <a:rPr kumimoji="1" lang="en-US" altLang="ja-JP" sz="2400">
                <a:solidFill>
                  <a:srgbClr val="558ED5"/>
                </a:solidFill>
              </a:rPr>
              <a:t>1</a:t>
            </a:r>
            <a:r>
              <a:rPr kumimoji="1" lang="ja-JP" altLang="en-US" sz="2400">
                <a:solidFill>
                  <a:srgbClr val="558ED5"/>
                </a:solidFill>
              </a:rPr>
              <a:t>問</a:t>
            </a:r>
            <a:r>
              <a:rPr kumimoji="1" lang="en-US" altLang="ja-JP" sz="2400">
                <a:solidFill>
                  <a:srgbClr val="558ED5"/>
                </a:solidFill>
              </a:rPr>
              <a:t>)</a:t>
            </a:r>
            <a:endParaRPr kumimoji="1" lang="en-US" altLang="ja-JP">
              <a:solidFill>
                <a:srgbClr val="558ED5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ja-JP"/>
              <a:t>SQL</a:t>
            </a:r>
            <a:r>
              <a:rPr lang="ja-JP" altLang="en-US"/>
              <a:t>文の作成</a:t>
            </a:r>
            <a:r>
              <a:rPr lang="en-US" altLang="ja-JP"/>
              <a:t> </a:t>
            </a:r>
            <a:r>
              <a:rPr lang="en-US" altLang="ja-JP" sz="2400">
                <a:solidFill>
                  <a:srgbClr val="558ED5"/>
                </a:solidFill>
              </a:rPr>
              <a:t>(4</a:t>
            </a:r>
            <a:r>
              <a:rPr lang="ja-JP" altLang="en-US" sz="2400">
                <a:solidFill>
                  <a:srgbClr val="558ED5"/>
                </a:solidFill>
              </a:rPr>
              <a:t>点</a:t>
            </a:r>
            <a:r>
              <a:rPr lang="en-US" altLang="ja-JP" sz="2400">
                <a:solidFill>
                  <a:srgbClr val="558ED5"/>
                </a:solidFill>
              </a:rPr>
              <a:t>x4</a:t>
            </a:r>
            <a:r>
              <a:rPr lang="ja-JP" altLang="en-US" sz="2400">
                <a:solidFill>
                  <a:srgbClr val="558ED5"/>
                </a:solidFill>
              </a:rPr>
              <a:t>問</a:t>
            </a:r>
            <a:r>
              <a:rPr lang="en-US" altLang="ja-JP" sz="2400">
                <a:solidFill>
                  <a:srgbClr val="558ED5"/>
                </a:solidFill>
              </a:rPr>
              <a:t>)</a:t>
            </a:r>
            <a:endParaRPr lang="en-US" altLang="ja-JP">
              <a:solidFill>
                <a:srgbClr val="558ED5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kumimoji="1" lang="ja-JP" altLang="en-US"/>
              <a:t>テーブル設計</a:t>
            </a:r>
            <a:r>
              <a:rPr kumimoji="1" lang="en-US" altLang="ja-JP"/>
              <a:t> </a:t>
            </a:r>
            <a:r>
              <a:rPr kumimoji="1" lang="en-US" altLang="ja-JP" sz="2400">
                <a:solidFill>
                  <a:srgbClr val="558ED5"/>
                </a:solidFill>
              </a:rPr>
              <a:t>(12</a:t>
            </a:r>
            <a:r>
              <a:rPr kumimoji="1" lang="ja-JP" altLang="en-US" sz="2400">
                <a:solidFill>
                  <a:srgbClr val="558ED5"/>
                </a:solidFill>
              </a:rPr>
              <a:t>点</a:t>
            </a:r>
            <a:r>
              <a:rPr lang="en-US" altLang="ja-JP" sz="2400">
                <a:solidFill>
                  <a:srgbClr val="558ED5"/>
                </a:solidFill>
              </a:rPr>
              <a:t>x</a:t>
            </a:r>
            <a:r>
              <a:rPr kumimoji="1" lang="en-US" altLang="ja-JP" sz="2400">
                <a:solidFill>
                  <a:srgbClr val="558ED5"/>
                </a:solidFill>
              </a:rPr>
              <a:t>1</a:t>
            </a:r>
            <a:r>
              <a:rPr kumimoji="1" lang="ja-JP" altLang="en-US" sz="2400">
                <a:solidFill>
                  <a:srgbClr val="558ED5"/>
                </a:solidFill>
              </a:rPr>
              <a:t>問</a:t>
            </a:r>
            <a:r>
              <a:rPr kumimoji="1" lang="en-US" altLang="ja-JP" sz="2400">
                <a:solidFill>
                  <a:srgbClr val="558ED5"/>
                </a:solidFill>
              </a:rPr>
              <a:t>)</a:t>
            </a:r>
            <a:endParaRPr kumimoji="1" lang="en-US" altLang="ja-JP">
              <a:solidFill>
                <a:srgbClr val="558ED5"/>
              </a:solidFill>
            </a:endParaRPr>
          </a:p>
          <a:p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1459518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Autofit/>
          </a:bodyPr>
          <a:lstStyle/>
          <a:p>
            <a:r>
              <a:rPr lang="ja-JP" altLang="en-US" sz="6000" dirty="0"/>
              <a:t>実施内容</a:t>
            </a:r>
            <a:endParaRPr kumimoji="1" lang="ja-JP" altLang="en-US" sz="6000" dirty="0"/>
          </a:p>
        </p:txBody>
      </p:sp>
      <p:sp>
        <p:nvSpPr>
          <p:cNvPr id="7" name="正方形/長方形 6"/>
          <p:cNvSpPr/>
          <p:nvPr/>
        </p:nvSpPr>
        <p:spPr>
          <a:xfrm>
            <a:off x="-1332656" y="2780928"/>
            <a:ext cx="176192" cy="32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9" name="コンテンツ プレースホルダー 8"/>
          <p:cNvSpPr txBox="1">
            <a:spLocks/>
          </p:cNvSpPr>
          <p:nvPr/>
        </p:nvSpPr>
        <p:spPr>
          <a:xfrm>
            <a:off x="0" y="1196752"/>
            <a:ext cx="9144000" cy="561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40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877272"/>
          </a:xfrm>
        </p:spPr>
        <p:txBody>
          <a:bodyPr>
            <a:noAutofit/>
          </a:bodyPr>
          <a:lstStyle/>
          <a:p>
            <a:r>
              <a:rPr kumimoji="1" lang="ja-JP" altLang="en-US" sz="2800"/>
              <a:t>日時</a:t>
            </a:r>
            <a:r>
              <a:rPr kumimoji="1" lang="en-US" altLang="ja-JP" sz="2800"/>
              <a:t/>
            </a:r>
            <a:br>
              <a:rPr kumimoji="1" lang="en-US" altLang="ja-JP" sz="2800"/>
            </a:br>
            <a:r>
              <a:rPr kumimoji="1" lang="ja-JP" altLang="en-US" sz="2800"/>
              <a:t>　</a:t>
            </a:r>
            <a:r>
              <a:rPr kumimoji="1" lang="en-US" altLang="ja-JP" sz="2800"/>
              <a:t>2017</a:t>
            </a:r>
            <a:r>
              <a:rPr kumimoji="1" lang="ja-JP" altLang="en-US" sz="2800"/>
              <a:t>年</a:t>
            </a:r>
            <a:r>
              <a:rPr kumimoji="1" lang="en-US" altLang="ja-JP" sz="2800"/>
              <a:t>1</a:t>
            </a:r>
            <a:r>
              <a:rPr kumimoji="1" lang="ja-JP" altLang="en-US" sz="2800"/>
              <a:t>月</a:t>
            </a:r>
            <a:r>
              <a:rPr kumimoji="1" lang="en-US" altLang="ja-JP" sz="2800"/>
              <a:t>23</a:t>
            </a:r>
            <a:r>
              <a:rPr kumimoji="1" lang="ja-JP" altLang="en-US" sz="2800"/>
              <a:t>日</a:t>
            </a:r>
            <a:r>
              <a:rPr kumimoji="1" lang="en-US" altLang="ja-JP" sz="2800"/>
              <a:t>(</a:t>
            </a:r>
            <a:r>
              <a:rPr kumimoji="1" lang="ja-JP" altLang="en-US" sz="2800"/>
              <a:t>月</a:t>
            </a:r>
            <a:r>
              <a:rPr kumimoji="1" lang="en-US" altLang="ja-JP" sz="2800"/>
              <a:t>)</a:t>
            </a:r>
            <a:br>
              <a:rPr kumimoji="1" lang="en-US" altLang="ja-JP" sz="2800"/>
            </a:br>
            <a:r>
              <a:rPr kumimoji="1" lang="ja-JP" altLang="en-US" sz="2800"/>
              <a:t>　　</a:t>
            </a:r>
            <a:r>
              <a:rPr kumimoji="1" lang="en-US" altLang="ja-JP" sz="2400"/>
              <a:t>13:30〜</a:t>
            </a:r>
            <a:r>
              <a:rPr lang="en-US" altLang="en-US" sz="2400"/>
              <a:t> </a:t>
            </a:r>
            <a:r>
              <a:rPr kumimoji="1" lang="ja-JP" altLang="en-US" sz="2400"/>
              <a:t>説明</a:t>
            </a:r>
            <a:r>
              <a:rPr lang="en-US" altLang="ja-JP" sz="2800"/>
              <a:t/>
            </a:r>
            <a:br>
              <a:rPr lang="en-US" altLang="ja-JP" sz="2800"/>
            </a:br>
            <a:r>
              <a:rPr lang="ja-JP" altLang="en-US" sz="2800"/>
              <a:t>　　</a:t>
            </a:r>
            <a:r>
              <a:rPr kumimoji="1" lang="en-US" altLang="ja-JP" sz="2400"/>
              <a:t>14:30〜 </a:t>
            </a:r>
            <a:r>
              <a:rPr lang="ja-JP" altLang="en-US" sz="2400"/>
              <a:t>用紙</a:t>
            </a:r>
            <a:r>
              <a:rPr kumimoji="1" lang="ja-JP" altLang="en-US" sz="2400"/>
              <a:t>配布</a:t>
            </a:r>
            <a:r>
              <a:rPr kumimoji="1" lang="en-US" altLang="ja-JP" sz="2400"/>
              <a:t/>
            </a:r>
            <a:br>
              <a:rPr kumimoji="1" lang="en-US" altLang="ja-JP" sz="2400"/>
            </a:br>
            <a:r>
              <a:rPr kumimoji="1" lang="ja-JP" altLang="en-US" sz="2400"/>
              <a:t>　　</a:t>
            </a:r>
            <a:r>
              <a:rPr kumimoji="1" lang="en-US" altLang="ja-JP" sz="2400"/>
              <a:t> 14:40〜15:30</a:t>
            </a:r>
            <a:r>
              <a:rPr lang="en-US" altLang="en-US" sz="2400"/>
              <a:t> </a:t>
            </a:r>
            <a:r>
              <a:rPr lang="ja-JP" altLang="en-US" sz="2400"/>
              <a:t>試験</a:t>
            </a:r>
            <a:endParaRPr kumimoji="1" lang="en-US" altLang="ja-JP" sz="2400"/>
          </a:p>
          <a:p>
            <a:r>
              <a:rPr lang="ja-JP" altLang="en-US" sz="2800"/>
              <a:t>諸注意</a:t>
            </a:r>
            <a:endParaRPr lang="en-US" altLang="ja-JP" sz="2800"/>
          </a:p>
          <a:p>
            <a:pPr lvl="1"/>
            <a:r>
              <a:rPr lang="ja-JP" altLang="en-US" sz="2400"/>
              <a:t>持ち込み不可</a:t>
            </a:r>
            <a:r>
              <a:rPr lang="en-US" altLang="ja-JP" sz="2400"/>
              <a:t/>
            </a:r>
            <a:br>
              <a:rPr lang="en-US" altLang="ja-JP" sz="2400"/>
            </a:br>
            <a:r>
              <a:rPr lang="ja-JP" altLang="en-US" sz="2400"/>
              <a:t>　</a:t>
            </a:r>
            <a:r>
              <a:rPr lang="en-US" altLang="ja-JP" sz="2000"/>
              <a:t>※</a:t>
            </a:r>
            <a:r>
              <a:rPr lang="ja-JP" altLang="en-US" sz="2000"/>
              <a:t>時計、筆記用具のみ</a:t>
            </a:r>
            <a:r>
              <a:rPr lang="en-US" altLang="ja-JP" sz="2400"/>
              <a:t/>
            </a:r>
            <a:br>
              <a:rPr lang="en-US" altLang="ja-JP" sz="2400"/>
            </a:br>
            <a:r>
              <a:rPr lang="ja-JP" altLang="en-US" sz="2400"/>
              <a:t>　</a:t>
            </a:r>
            <a:r>
              <a:rPr lang="en-US" altLang="ja-JP" sz="2000"/>
              <a:t>※</a:t>
            </a:r>
            <a:r>
              <a:rPr lang="ja-JP" altLang="en-US" sz="2000"/>
              <a:t>電子機器類を時計の代用とするのは</a:t>
            </a:r>
            <a:r>
              <a:rPr lang="en-US" altLang="ja-JP" sz="2000"/>
              <a:t>NG</a:t>
            </a:r>
            <a:endParaRPr lang="en-US" altLang="ja-JP" sz="2400"/>
          </a:p>
          <a:p>
            <a:pPr lvl="1"/>
            <a:r>
              <a:rPr lang="ja-JP" altLang="en-US" sz="2400"/>
              <a:t>欠席した場合は定期試験は</a:t>
            </a:r>
            <a:r>
              <a:rPr lang="en-US" altLang="ja-JP" sz="2400"/>
              <a:t>0</a:t>
            </a:r>
            <a:r>
              <a:rPr lang="ja-JP" altLang="en-US" sz="2400"/>
              <a:t>点。</a:t>
            </a:r>
            <a:endParaRPr lang="en-US" altLang="ja-JP" sz="2400"/>
          </a:p>
          <a:p>
            <a:pPr lvl="1"/>
            <a:r>
              <a:rPr lang="ja-JP" altLang="en-US" sz="2400"/>
              <a:t>成績が</a:t>
            </a:r>
            <a:r>
              <a:rPr lang="en-US" altLang="ja-JP" sz="2400"/>
              <a:t>60</a:t>
            </a:r>
            <a:r>
              <a:rPr lang="ja-JP" altLang="en-US" sz="2400"/>
              <a:t>点未満の場合、</a:t>
            </a:r>
            <a:r>
              <a:rPr lang="en-US" altLang="ja-JP" sz="2400"/>
              <a:t>2</a:t>
            </a:r>
            <a:r>
              <a:rPr lang="ja-JP" altLang="en-US" sz="2400"/>
              <a:t>月に学校から告げられる課題を提出</a:t>
            </a:r>
            <a:r>
              <a:rPr lang="en-US" altLang="ja-JP" sz="2400"/>
              <a:t/>
            </a:r>
            <a:br>
              <a:rPr lang="en-US" altLang="ja-JP" sz="2400"/>
            </a:br>
            <a:r>
              <a:rPr lang="ja-JP" altLang="en-US" sz="2400"/>
              <a:t>　</a:t>
            </a:r>
            <a:r>
              <a:rPr lang="en-US" altLang="ja-JP" sz="2000"/>
              <a:t>※</a:t>
            </a:r>
            <a:r>
              <a:rPr lang="ja-JP" altLang="en-US" sz="2000"/>
              <a:t>内容は現時点で未定だが</a:t>
            </a:r>
            <a:r>
              <a:rPr lang="en-US" altLang="ja-JP" sz="2000"/>
              <a:t>A4</a:t>
            </a:r>
            <a:r>
              <a:rPr lang="ja-JP" altLang="en-US" sz="2000"/>
              <a:t>用紙</a:t>
            </a:r>
            <a:r>
              <a:rPr lang="en-US" altLang="ja-JP" sz="2000"/>
              <a:t>10</a:t>
            </a:r>
            <a:r>
              <a:rPr lang="ja-JP" altLang="en-US" sz="2000"/>
              <a:t>枚程度の小論文の予定</a:t>
            </a:r>
            <a:r>
              <a:rPr lang="en-US" altLang="ja-JP" sz="2000"/>
              <a:t/>
            </a:r>
            <a:br>
              <a:rPr lang="en-US" altLang="ja-JP" sz="2000"/>
            </a:br>
            <a:r>
              <a:rPr lang="ja-JP" altLang="en-US" sz="2000"/>
              <a:t>　</a:t>
            </a:r>
            <a:r>
              <a:rPr lang="en-US" altLang="ja-JP" sz="2000"/>
              <a:t>※</a:t>
            </a:r>
            <a:r>
              <a:rPr lang="ja-JP" altLang="en-US" sz="2000"/>
              <a:t>試験をがんばるのが一番楽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50750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kumimoji="1" lang="ja-JP" altLang="en-US" sz="8800" dirty="0"/>
              <a:t>オンライン対戦</a:t>
            </a:r>
          </a:p>
        </p:txBody>
      </p:sp>
    </p:spTree>
    <p:extLst>
      <p:ext uri="{BB962C8B-B14F-4D97-AF65-F5344CB8AC3E}">
        <p14:creationId xmlns:p14="http://schemas.microsoft.com/office/powerpoint/2010/main" val="134669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Autofit/>
          </a:bodyPr>
          <a:lstStyle/>
          <a:p>
            <a:r>
              <a:rPr kumimoji="1" lang="ja-JP" altLang="en-US" sz="6000" dirty="0"/>
              <a:t>スケジュール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-1332656" y="2780928"/>
            <a:ext cx="176192" cy="32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9" name="コンテンツ プレースホルダー 8"/>
          <p:cNvSpPr txBox="1">
            <a:spLocks/>
          </p:cNvSpPr>
          <p:nvPr/>
        </p:nvSpPr>
        <p:spPr>
          <a:xfrm>
            <a:off x="0" y="1196752"/>
            <a:ext cx="9144000" cy="561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400"/>
          </a:p>
        </p:txBody>
      </p:sp>
      <p:graphicFrame>
        <p:nvGraphicFramePr>
          <p:cNvPr id="3" name="図表 2"/>
          <p:cNvGraphicFramePr/>
          <p:nvPr>
            <p:extLst>
              <p:ext uri="{D42A27DB-BD31-4B8C-83A1-F6EECF244321}">
                <p14:modId xmlns:p14="http://schemas.microsoft.com/office/powerpoint/2010/main" val="3423619855"/>
              </p:ext>
            </p:extLst>
          </p:nvPr>
        </p:nvGraphicFramePr>
        <p:xfrm>
          <a:off x="179512" y="1493168"/>
          <a:ext cx="88569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251520" y="6211669"/>
            <a:ext cx="724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メイリオ"/>
                <a:ea typeface="メイリオ"/>
                <a:cs typeface="メイリオ"/>
              </a:rPr>
              <a:t>※</a:t>
            </a:r>
            <a:r>
              <a:rPr kumimoji="1" lang="ja-JP" altLang="en-US">
                <a:latin typeface="メイリオ"/>
                <a:ea typeface="メイリオ"/>
                <a:cs typeface="メイリオ"/>
              </a:rPr>
              <a:t>授業中のみ開発をする場合、概ね</a:t>
            </a:r>
            <a:r>
              <a:rPr kumimoji="1" lang="en-US" altLang="ja-JP">
                <a:latin typeface="メイリオ"/>
                <a:ea typeface="メイリオ"/>
                <a:cs typeface="メイリオ"/>
              </a:rPr>
              <a:t>1.5</a:t>
            </a:r>
            <a:r>
              <a:rPr kumimoji="1" lang="ja-JP" altLang="en-US">
                <a:latin typeface="メイリオ"/>
                <a:ea typeface="メイリオ"/>
                <a:cs typeface="メイリオ"/>
              </a:rPr>
              <a:t>日程度で完成する内容にする</a:t>
            </a:r>
            <a:endParaRPr lang="en-US" altLang="ja-JP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77082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3168</TotalTime>
  <Words>671</Words>
  <Application>Microsoft Macintosh PowerPoint</Application>
  <PresentationFormat>画面に合わせる (4:3)</PresentationFormat>
  <Paragraphs>134</Paragraphs>
  <Slides>16</Slides>
  <Notes>9</Notes>
  <HiddenSlides>0</HiddenSlides>
  <MMClips>0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16</vt:i4>
      </vt:variant>
    </vt:vector>
  </HeadingPairs>
  <TitlesOfParts>
    <vt:vector size="19" baseType="lpstr">
      <vt:lpstr>Office ​​テーマ</vt:lpstr>
      <vt:lpstr>1_Office ​​テーマ</vt:lpstr>
      <vt:lpstr>2_Office ​​テーマ</vt:lpstr>
      <vt:lpstr>モバイル プログラミング 実習2</vt:lpstr>
      <vt:lpstr>午後の予定</vt:lpstr>
      <vt:lpstr>期末試験</vt:lpstr>
      <vt:lpstr>午前の評価</vt:lpstr>
      <vt:lpstr>午後の評価</vt:lpstr>
      <vt:lpstr>出題内容</vt:lpstr>
      <vt:lpstr>実施内容</vt:lpstr>
      <vt:lpstr>オンライン対戦</vt:lpstr>
      <vt:lpstr>スケジュール</vt:lpstr>
      <vt:lpstr>チーム開発 1</vt:lpstr>
      <vt:lpstr>チーム開発 2</vt:lpstr>
      <vt:lpstr>チーム開発 3</vt:lpstr>
      <vt:lpstr>開発内容</vt:lpstr>
      <vt:lpstr>例1「オンラインじゃんけん」</vt:lpstr>
      <vt:lpstr>例2「オンライン ガチャ対戦」</vt:lpstr>
      <vt:lpstr>例3「オンライン陣取り合戦」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AZUSAのファイルをPowerpointにしてみた</dc:title>
  <dc:creator>wslash</dc:creator>
  <cp:lastModifiedBy>勝部 麻季人</cp:lastModifiedBy>
  <cp:revision>694</cp:revision>
  <cp:lastPrinted>2014-09-23T04:56:28Z</cp:lastPrinted>
  <dcterms:created xsi:type="dcterms:W3CDTF">2014-08-31T11:33:13Z</dcterms:created>
  <dcterms:modified xsi:type="dcterms:W3CDTF">2017-01-14T18:00:55Z</dcterms:modified>
</cp:coreProperties>
</file>