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for section 1.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Subsection 1</a:t>
            </a:r>
          </a:p>
          <a:p>
            <a:pPr lvl="0" marL="0" indent="0">
              <a:buNone/>
            </a:pPr>
            <a:r>
              <a:rPr/>
              <a:t>Text for subsection 1.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Subsection 2</a:t>
            </a:r>
          </a:p>
          <a:p>
            <a:pPr lvl="0" marL="0" indent="0">
              <a:buNone/>
            </a:pPr>
            <a:r>
              <a:rPr/>
              <a:t>Text for subsection 2.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for section 2.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Subsection 1</a:t>
            </a:r>
          </a:p>
          <a:p>
            <a:pPr lvl="0" marL="0" indent="0">
              <a:buNone/>
            </a:pPr>
            <a:r>
              <a:rPr/>
              <a:t>Text for subsection 1.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for section 3.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2023-06-16T04:33:32Z</dcterms:created>
  <dcterms:modified xsi:type="dcterms:W3CDTF">2023-06-16T04:33:32Z</dcterms:modified>
</cp:coreProperties>
</file>