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418" r:id="rId2"/>
  </p:sldIdLst>
  <p:sldSz cx="9906000" cy="6858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3" pos="1623" userDrawn="1">
          <p15:clr>
            <a:srgbClr val="A4A3A4"/>
          </p15:clr>
        </p15:guide>
        <p15:guide id="4" pos="3574" userDrawn="1">
          <p15:clr>
            <a:srgbClr val="A4A3A4"/>
          </p15:clr>
        </p15:guide>
        <p15:guide id="5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0000"/>
    <a:srgbClr val="333333"/>
    <a:srgbClr val="DDE9F7"/>
    <a:srgbClr val="C0C0C0"/>
    <a:srgbClr val="B6DF8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7" autoAdjust="0"/>
    <p:restoredTop sz="94976" autoAdjust="0"/>
  </p:normalViewPr>
  <p:slideViewPr>
    <p:cSldViewPr showGuides="1">
      <p:cViewPr varScale="1">
        <p:scale>
          <a:sx n="75" d="100"/>
          <a:sy n="75" d="100"/>
        </p:scale>
        <p:origin x="676" y="48"/>
      </p:cViewPr>
      <p:guideLst>
        <p:guide orient="horz" pos="572"/>
        <p:guide pos="1623"/>
        <p:guide pos="3574"/>
        <p:guide pos="852"/>
      </p:guideLst>
    </p:cSldViewPr>
  </p:slideViewPr>
  <p:outlineViewPr>
    <p:cViewPr>
      <p:scale>
        <a:sx n="33" d="100"/>
        <a:sy n="33" d="100"/>
      </p:scale>
      <p:origin x="0" y="-6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69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/>
          <a:lstStyle>
            <a:lvl1pPr algn="l">
              <a:defRPr sz="1300">
                <a:latin typeface="Arial Unicode MS" panose="020B060402020202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/>
          <a:lstStyle>
            <a:lvl1pPr algn="r">
              <a:defRPr sz="1300">
                <a:latin typeface="Arial Unicode MS" panose="020B0604020202020204" pitchFamily="50" charset="-128"/>
              </a:defRPr>
            </a:lvl1pPr>
          </a:lstStyle>
          <a:p>
            <a:fld id="{93AEEDAA-138E-467C-BD93-27AE9BBEACBA}" type="datetimeFigureOut">
              <a:rPr lang="ja-JP" altLang="en-US" smtClean="0"/>
              <a:pPr/>
              <a:t>2020/3/10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4" tIns="47728" rIns="95454" bIns="47728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454" tIns="47728" rIns="95454" bIns="47728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 anchor="b"/>
          <a:lstStyle>
            <a:lvl1pPr algn="l">
              <a:defRPr sz="1300">
                <a:latin typeface="Arial Unicode MS" panose="020B060402020202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 anchor="b"/>
          <a:lstStyle>
            <a:lvl1pPr algn="r">
              <a:defRPr sz="1300">
                <a:latin typeface="Arial Unicode MS" panose="020B0604020202020204" pitchFamily="50" charset="-128"/>
              </a:defRPr>
            </a:lvl1pPr>
          </a:lstStyle>
          <a:p>
            <a:fld id="{2387BCBC-5AA8-4F2B-B14D-5C8B2E94AE7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178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7200" y="590417"/>
            <a:ext cx="2304488" cy="951058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2174917" y="6059987"/>
            <a:ext cx="7692629" cy="768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0" anchor="b">
            <a:spAutoFit/>
          </a:bodyPr>
          <a:lstStyle/>
          <a:p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 © 2017 by </a:t>
            </a:r>
            <a:r>
              <a:rPr lang="en-US" altLang="ja-JP" sz="90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Rubato.</a:t>
            </a:r>
            <a:endParaRPr lang="en-US" altLang="ja-JP" sz="500" b="0" dirty="0">
              <a:latin typeface="+mn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No part of this publication may be reproduced, stored in a retrieval system, or transmitted in any form or by any means —</a:t>
            </a:r>
            <a:b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</a:br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electronic, mechanical, photocopying, recording, or otherwise — without the permission of </a:t>
            </a:r>
            <a:r>
              <a:rPr lang="en-US" altLang="ja-JP" sz="90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R</a:t>
            </a:r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ubato</a:t>
            </a:r>
            <a:r>
              <a:rPr lang="en-US" altLang="ja-JP" sz="90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  <a:endParaRPr lang="en-US" altLang="ja-JP" sz="900" b="0" dirty="0">
              <a:latin typeface="+mn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This document provides an outline of a presentation and is incomplete without the accompanying oral commentary and discussion.</a:t>
            </a:r>
          </a:p>
          <a:p>
            <a:pPr algn="l"/>
            <a:r>
              <a:rPr lang="en-US" altLang="ja-JP" sz="11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COMPANY CONFIDENTIAL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101398" y="2296890"/>
            <a:ext cx="6743464" cy="10382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4D4D4D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 </a:t>
            </a:r>
            <a:r>
              <a:rPr kumimoji="1" lang="en-US" altLang="ja-JP" dirty="0" err="1"/>
              <a:t>ver.xx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910662" y="4052664"/>
            <a:ext cx="6934200" cy="17526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rgbClr val="4D4D4D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年月日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名前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0"/>
            <a:ext cx="12865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7964857" y="1196753"/>
            <a:ext cx="1286593" cy="169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solidFill>
                <a:schemeClr val="bg1"/>
              </a:solidFill>
            </a:endParaRPr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2101398" y="3379440"/>
            <a:ext cx="666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16"/>
          <p:cNvSpPr>
            <a:spLocks noGrp="1"/>
          </p:cNvSpPr>
          <p:nvPr>
            <p:ph sz="quarter" idx="10" hasCustomPrompt="1"/>
          </p:nvPr>
        </p:nvSpPr>
        <p:spPr>
          <a:xfrm>
            <a:off x="1286404" y="6443664"/>
            <a:ext cx="889133" cy="2254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kumimoji="1" lang="en-US" altLang="ja-JP" dirty="0"/>
              <a:t>xxx-xxx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18100BA-33A5-45E8-9E48-58FC381EFE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869531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6591182" y="6674616"/>
            <a:ext cx="3198355" cy="183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0" anchor="b">
            <a:spAutoFit/>
          </a:bodyPr>
          <a:lstStyle/>
          <a:p>
            <a:pPr algn="r"/>
            <a:r>
              <a:rPr lang="en-US" altLang="ja-JP" sz="900" b="0" dirty="0">
                <a:solidFill>
                  <a:srgbClr val="4D4D4D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 © 2017 Rubato</a:t>
            </a:r>
            <a:r>
              <a:rPr lang="en-US" altLang="ja-JP" sz="900" dirty="0">
                <a:solidFill>
                  <a:srgbClr val="4D4D4D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Co., Ltd. –Confidential-</a:t>
            </a:r>
            <a:endParaRPr lang="en-US" altLang="ja-JP" sz="1100" b="0" dirty="0">
              <a:solidFill>
                <a:srgbClr val="4D4D4D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009451" cy="836712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4D4D4D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ja-JP" dirty="0"/>
              <a:t>T1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69950"/>
            <a:ext cx="9906000" cy="47081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T2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9344" y="146369"/>
            <a:ext cx="1673264" cy="690553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5932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orient="horz" pos="2503" userDrawn="1">
          <p15:clr>
            <a:srgbClr val="FBAE40"/>
          </p15:clr>
        </p15:guide>
        <p15:guide id="6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1291" y="6485617"/>
            <a:ext cx="6943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D4D4D"/>
                </a:solidFill>
                <a:latin typeface="Arial Unicode MS" panose="020B0604020202020204" pitchFamily="50" charset="-128"/>
              </a:defRPr>
            </a:lvl1pPr>
          </a:lstStyle>
          <a:p>
            <a:r>
              <a:rPr lang="ja-JP" altLang="en-US" dirty="0"/>
              <a:t>出所：　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5051" y="650822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18100BA-33A5-45E8-9E48-58FC381EFE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スライド作成ルール表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08584" y="2211776"/>
            <a:ext cx="1368152" cy="647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基本色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57831" y="2060848"/>
            <a:ext cx="2210862" cy="267765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フォント：</a:t>
            </a: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MS P</a:t>
            </a:r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ゴシック</a:t>
            </a:r>
            <a:endParaRPr lang="en-US" altLang="ja-JP" sz="1400" dirty="0">
              <a:solidFill>
                <a:srgbClr val="4D4D4D"/>
              </a:solidFill>
              <a:latin typeface="+mn-ea"/>
            </a:endParaRPr>
          </a:p>
          <a:p>
            <a:endParaRPr lang="en-US" altLang="ja-JP" sz="1400" dirty="0">
              <a:solidFill>
                <a:srgbClr val="4D4D4D"/>
              </a:solidFill>
              <a:latin typeface="+mn-ea"/>
            </a:endParaRPr>
          </a:p>
          <a:p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フォントサイズ：</a:t>
            </a: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/>
            </a:r>
            <a:br>
              <a:rPr lang="en-US" altLang="ja-JP" sz="1400" dirty="0">
                <a:solidFill>
                  <a:srgbClr val="4D4D4D"/>
                </a:solidFill>
                <a:latin typeface="+mn-ea"/>
              </a:rPr>
            </a:b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T1: 24</a:t>
            </a:r>
            <a:br>
              <a:rPr lang="en-US" altLang="ja-JP" sz="1400" dirty="0">
                <a:solidFill>
                  <a:srgbClr val="4D4D4D"/>
                </a:solidFill>
                <a:latin typeface="+mn-ea"/>
              </a:rPr>
            </a:b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T2: 20</a:t>
            </a:r>
            <a:br>
              <a:rPr lang="en-US" altLang="ja-JP" sz="1400" dirty="0">
                <a:solidFill>
                  <a:srgbClr val="4D4D4D"/>
                </a:solidFill>
                <a:latin typeface="+mn-ea"/>
              </a:rPr>
            </a:br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タイトル：</a:t>
            </a: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18</a:t>
            </a:r>
          </a:p>
          <a:p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サブタイトル：</a:t>
            </a: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14</a:t>
            </a:r>
            <a:br>
              <a:rPr lang="en-US" altLang="ja-JP" sz="1400" dirty="0">
                <a:solidFill>
                  <a:srgbClr val="4D4D4D"/>
                </a:solidFill>
                <a:latin typeface="+mn-ea"/>
              </a:rPr>
            </a:br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本文</a:t>
            </a: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: 14</a:t>
            </a:r>
          </a:p>
          <a:p>
            <a:endParaRPr lang="en-US" altLang="ja-JP" sz="1400" dirty="0">
              <a:solidFill>
                <a:srgbClr val="4D4D4D"/>
              </a:solidFill>
              <a:latin typeface="+mn-ea"/>
            </a:endParaRPr>
          </a:p>
          <a:p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フォントカラー</a:t>
            </a: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/>
            </a:r>
            <a:br>
              <a:rPr lang="en-US" altLang="ja-JP" sz="1400" dirty="0">
                <a:solidFill>
                  <a:srgbClr val="4D4D4D"/>
                </a:solidFill>
                <a:latin typeface="+mn-ea"/>
              </a:rPr>
            </a:br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基本：</a:t>
            </a: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RGB 77.77.77</a:t>
            </a:r>
            <a:br>
              <a:rPr lang="en-US" altLang="ja-JP" sz="1400" dirty="0">
                <a:solidFill>
                  <a:srgbClr val="4D4D4D"/>
                </a:solidFill>
                <a:latin typeface="+mn-ea"/>
              </a:rPr>
            </a:br>
            <a:r>
              <a:rPr lang="ja-JP" altLang="en-US" sz="1400" dirty="0">
                <a:solidFill>
                  <a:srgbClr val="4D4D4D"/>
                </a:solidFill>
                <a:latin typeface="+mn-ea"/>
              </a:rPr>
              <a:t>アクセント：</a:t>
            </a:r>
            <a:r>
              <a:rPr lang="en-US" altLang="ja-JP" sz="1400" dirty="0">
                <a:solidFill>
                  <a:schemeClr val="accent6"/>
                </a:solidFill>
                <a:latin typeface="+mn-ea"/>
              </a:rPr>
              <a:t>RGB 247.150.70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08584" y="3068960"/>
            <a:ext cx="1368152" cy="64777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アクセント</a:t>
            </a:r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ja-JP" sz="1600" dirty="0">
                <a:solidFill>
                  <a:schemeClr val="bg1"/>
                </a:solidFill>
                <a:latin typeface="+mn-ea"/>
              </a:rPr>
            </a:b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カラー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309764" y="4599057"/>
            <a:ext cx="1008236" cy="0"/>
          </a:xfrm>
          <a:prstGeom prst="straightConnector1">
            <a:avLst/>
          </a:prstGeom>
          <a:ln w="19050">
            <a:solidFill>
              <a:srgbClr val="4D4D4D"/>
            </a:solidFill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208585" y="4404520"/>
            <a:ext cx="114165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4D4D4D"/>
                </a:solidFill>
                <a:latin typeface="+mn-ea"/>
              </a:rPr>
              <a:t>矢印１</a:t>
            </a:r>
            <a:r>
              <a:rPr lang="en-US" altLang="ja-JP" sz="1600" dirty="0">
                <a:solidFill>
                  <a:srgbClr val="4D4D4D"/>
                </a:solidFill>
                <a:latin typeface="+mn-ea"/>
              </a:rPr>
              <a:t/>
            </a:r>
            <a:br>
              <a:rPr lang="en-US" altLang="ja-JP" sz="1600" dirty="0">
                <a:solidFill>
                  <a:srgbClr val="4D4D4D"/>
                </a:solidFill>
                <a:latin typeface="+mn-ea"/>
              </a:rPr>
            </a:br>
            <a:r>
              <a:rPr lang="ja-JP" altLang="en-US" sz="1600" dirty="0">
                <a:solidFill>
                  <a:srgbClr val="4D4D4D"/>
                </a:solidFill>
                <a:latin typeface="+mn-ea"/>
              </a:rPr>
              <a:t>（斜めの</a:t>
            </a:r>
            <a:r>
              <a:rPr lang="en-US" altLang="ja-JP" sz="1600" dirty="0">
                <a:solidFill>
                  <a:srgbClr val="4D4D4D"/>
                </a:solidFill>
                <a:latin typeface="+mn-ea"/>
              </a:rPr>
              <a:t/>
            </a:r>
            <a:br>
              <a:rPr lang="en-US" altLang="ja-JP" sz="1600" dirty="0">
                <a:solidFill>
                  <a:srgbClr val="4D4D4D"/>
                </a:solidFill>
                <a:latin typeface="+mn-ea"/>
              </a:rPr>
            </a:br>
            <a:r>
              <a:rPr lang="ja-JP" altLang="en-US" sz="1600" dirty="0">
                <a:solidFill>
                  <a:srgbClr val="4D4D4D"/>
                </a:solidFill>
                <a:latin typeface="+mn-ea"/>
              </a:rPr>
              <a:t>矢印は</a:t>
            </a:r>
            <a:r>
              <a:rPr lang="en-US" altLang="ja-JP" sz="1600" dirty="0">
                <a:solidFill>
                  <a:srgbClr val="4D4D4D"/>
                </a:solidFill>
                <a:latin typeface="+mn-ea"/>
              </a:rPr>
              <a:t>×</a:t>
            </a:r>
            <a:r>
              <a:rPr lang="ja-JP" altLang="en-US" sz="1600" dirty="0">
                <a:solidFill>
                  <a:srgbClr val="4D4D4D"/>
                </a:solidFill>
                <a:latin typeface="+mn-ea"/>
              </a:rPr>
              <a:t>）</a:t>
            </a:r>
            <a:endParaRPr lang="en-US" altLang="ja-JP" sz="16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08584" y="5576810"/>
            <a:ext cx="73609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4D4D4D"/>
                </a:solidFill>
                <a:latin typeface="+mn-ea"/>
              </a:rPr>
              <a:t>矢印２</a:t>
            </a:r>
            <a:endParaRPr lang="en-US" altLang="ja-JP" sz="16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11" name="二等辺三角形 10"/>
          <p:cNvSpPr/>
          <p:nvPr/>
        </p:nvSpPr>
        <p:spPr>
          <a:xfrm rot="5400000">
            <a:off x="2203781" y="5705534"/>
            <a:ext cx="900761" cy="31944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cxnSp>
        <p:nvCxnSpPr>
          <p:cNvPr id="12" name="カギ線コネクタ 11"/>
          <p:cNvCxnSpPr/>
          <p:nvPr/>
        </p:nvCxnSpPr>
        <p:spPr>
          <a:xfrm>
            <a:off x="2309764" y="5025281"/>
            <a:ext cx="1008236" cy="168205"/>
          </a:xfrm>
          <a:prstGeom prst="bentConnector3">
            <a:avLst/>
          </a:prstGeom>
          <a:ln w="19050">
            <a:solidFill>
              <a:srgbClr val="4D4D4D"/>
            </a:solidFill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01073" y="1628800"/>
            <a:ext cx="201208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4D4D4D"/>
                </a:solidFill>
                <a:latin typeface="+mn-ea"/>
              </a:rPr>
              <a:t>タイトルは太字、下線</a:t>
            </a:r>
            <a:endParaRPr lang="en-US" altLang="ja-JP" sz="16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08784" y="1622431"/>
            <a:ext cx="38884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4D4D4D"/>
                </a:solidFill>
                <a:latin typeface="+mn-ea"/>
              </a:rPr>
              <a:t>タイトル</a:t>
            </a:r>
            <a:endParaRPr lang="en-US" altLang="ja-JP" b="1" dirty="0">
              <a:solidFill>
                <a:srgbClr val="4D4D4D"/>
              </a:solidFill>
              <a:latin typeface="+mn-ea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3018065" y="2023847"/>
            <a:ext cx="4042680" cy="0"/>
          </a:xfrm>
          <a:prstGeom prst="line">
            <a:avLst/>
          </a:prstGeom>
          <a:ln>
            <a:solidFill>
              <a:srgbClr val="4D4D4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>
          <a:xfrm>
            <a:off x="400653" y="6491974"/>
            <a:ext cx="6409506" cy="365125"/>
          </a:xfrm>
          <a:effectLst/>
        </p:spPr>
        <p:txBody>
          <a:bodyPr/>
          <a:lstStyle/>
          <a:p>
            <a:r>
              <a:rPr kumimoji="1" lang="ja-JP" altLang="en-US" dirty="0">
                <a:latin typeface="+mn-ea"/>
              </a:rPr>
              <a:t>出所：　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737101" y="4878854"/>
            <a:ext cx="4300521" cy="1415962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8" name="ドーナツ 17"/>
          <p:cNvSpPr/>
          <p:nvPr/>
        </p:nvSpPr>
        <p:spPr>
          <a:xfrm>
            <a:off x="4383709" y="3536973"/>
            <a:ext cx="443518" cy="481234"/>
          </a:xfrm>
          <a:prstGeom prst="donut">
            <a:avLst/>
          </a:prstGeom>
          <a:solidFill>
            <a:srgbClr val="FED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0" name="乗算 19"/>
          <p:cNvSpPr/>
          <p:nvPr/>
        </p:nvSpPr>
        <p:spPr>
          <a:xfrm>
            <a:off x="5117185" y="3576273"/>
            <a:ext cx="595107" cy="640895"/>
          </a:xfrm>
          <a:prstGeom prst="mathMultiply">
            <a:avLst>
              <a:gd name="adj1" fmla="val 1668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3FD4AB1B-14C8-44E2-9009-94B4925C0BF3}"/>
              </a:ext>
            </a:extLst>
          </p:cNvPr>
          <p:cNvSpPr/>
          <p:nvPr/>
        </p:nvSpPr>
        <p:spPr>
          <a:xfrm>
            <a:off x="3704567" y="3576273"/>
            <a:ext cx="389185" cy="402635"/>
          </a:xfrm>
          <a:prstGeom prst="triangl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56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40000"/>
              <a:lumOff val="60000"/>
            </a:schemeClr>
          </a:solidFill>
        </a:ln>
        <a:effectLst/>
      </a:spPr>
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solidFill>
              <a:schemeClr val="lt1"/>
            </a:solidFill>
            <a:latin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9482</TotalTime>
  <Words>74</Words>
  <Application>Microsoft Office PowerPoint</Application>
  <PresentationFormat>A4 210 x 297 mm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 Unicode MS</vt:lpstr>
      <vt:lpstr>Meiryo UI</vt:lpstr>
      <vt:lpstr>ＭＳ Ｐゴシック</vt:lpstr>
      <vt:lpstr>メイリオ</vt:lpstr>
      <vt:lpstr>Arial</vt:lpstr>
      <vt:lpstr>Calibri</vt:lpstr>
      <vt:lpstr>Office テーマ</vt:lpstr>
      <vt:lpstr>スライド作成ルール表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Junichiro MATSUGAMI</dc:creator>
  <cp:lastModifiedBy>石原 克海</cp:lastModifiedBy>
  <cp:revision>593</cp:revision>
  <cp:lastPrinted>2014-01-26T16:38:26Z</cp:lastPrinted>
  <dcterms:created xsi:type="dcterms:W3CDTF">2010-08-14T15:39:40Z</dcterms:created>
  <dcterms:modified xsi:type="dcterms:W3CDTF">2020-03-10T08:07:27Z</dcterms:modified>
</cp:coreProperties>
</file>