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6EEE891-B5EC-40C8-8721-77CB4603EF0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Lightning Talk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Database Tuning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2018/5/28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Profile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Printing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TextForm Label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01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02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02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504000" y="1769040"/>
          <a:ext cx="9071280" cy="67428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2018-05-21T10:48:21Z</dcterms:created>
  <dc:creator/>
  <dc:description/>
  <dc:language>ja-JP</dc:language>
  <cp:lastModifiedBy/>
  <dcterms:modified xsi:type="dcterms:W3CDTF">2018-05-21T10:53:58Z</dcterms:modified>
  <cp:revision>3</cp:revision>
  <dc:subject/>
  <dc:title/>
</cp:coreProperties>
</file>