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アウトラインテキストの書式を編集するにはクリックします。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3DFB4213-40CF-482D-8D92-DDB1F21E6CC3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E97884C-7E28-4B1F-A7D4-04C2D2BD2E02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3CCDEABB-2EC6-47BD-B711-C29AC575C888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About database tuning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m.g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2018/5/28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My Profile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Now Printing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Title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TextForm Label 1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Text 01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Text 02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Text 02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Tables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504360" y="1769400"/>
          <a:ext cx="9071280" cy="353628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6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45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5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5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5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8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testtest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テストです！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テスト用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!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テストです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!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マイテスト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あいうおえ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かくきけと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database tuning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2018-05-21T11:04:18Z</dcterms:created>
  <dc:creator/>
  <dc:description/>
  <dc:language>ja-JP</dc:language>
  <cp:lastModifiedBy/>
  <dcterms:modified xsi:type="dcterms:W3CDTF">2018-05-21T11:43:31Z</dcterms:modified>
  <cp:revision>9</cp:revision>
  <dc:subject/>
  <dc:title/>
</cp:coreProperties>
</file>