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3799080" y="5220000"/>
            <a:ext cx="2481480" cy="198000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3799080" y="5220000"/>
            <a:ext cx="2481480" cy="19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60000" y="378000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799080" y="5220000"/>
            <a:ext cx="2481480" cy="19800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799080" y="5220000"/>
            <a:ext cx="2481480" cy="19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360000" y="378000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3799080" y="5220000"/>
            <a:ext cx="2481480" cy="198000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3799080" y="5220000"/>
            <a:ext cx="2481480" cy="19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378000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タイトルテキストの書式を編集するにはクリックします。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アウトラインテキストの書式を編集するにはクリックします。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2</a:t>
            </a: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3</a:t>
            </a: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4</a:t>
            </a: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5</a:t>
            </a: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6</a:t>
            </a: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7</a:t>
            </a: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&lt;日付/時刻&gt;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&lt;フッター&gt;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54F175FC-9089-4EBA-B957-6115D1AFBD17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&lt;番号&gt;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タイトルテキストの書式を編集するにはクリックします。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pPr marL="432000" indent="-324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アウトラインテキストの書式を編集するにはクリックします。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2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3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4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5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6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7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&lt;日付/時刻&gt;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&lt;フッター&gt;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8DE36028-E0D4-4682-815A-A04E4D3FE9D9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&lt;番号&gt;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520000" y="2520000"/>
            <a:ext cx="5040000" cy="2520000"/>
          </a:xfrm>
          <a:custGeom>
            <a:avLst/>
            <a:gdLst/>
            <a:ahLst/>
            <a:rect l="0" t="0" r="r" b="b"/>
            <a:pathLst>
              <a:path w="14002" h="11495">
                <a:moveTo>
                  <a:pt x="0" y="0"/>
                </a:moveTo>
                <a:lnTo>
                  <a:pt x="0" y="1163"/>
                </a:lnTo>
                <a:lnTo>
                  <a:pt x="0" y="2035"/>
                </a:lnTo>
                <a:lnTo>
                  <a:pt x="0" y="2907"/>
                </a:lnTo>
                <a:lnTo>
                  <a:pt x="0" y="4093"/>
                </a:lnTo>
                <a:lnTo>
                  <a:pt x="0" y="4965"/>
                </a:lnTo>
                <a:lnTo>
                  <a:pt x="0" y="5837"/>
                </a:lnTo>
                <a:lnTo>
                  <a:pt x="0" y="7001"/>
                </a:lnTo>
                <a:lnTo>
                  <a:pt x="2327" y="7001"/>
                </a:lnTo>
                <a:lnTo>
                  <a:pt x="1016" y="11494"/>
                </a:lnTo>
                <a:lnTo>
                  <a:pt x="5814" y="7001"/>
                </a:lnTo>
                <a:lnTo>
                  <a:pt x="8186" y="7001"/>
                </a:lnTo>
                <a:lnTo>
                  <a:pt x="9930" y="7001"/>
                </a:lnTo>
                <a:lnTo>
                  <a:pt x="11673" y="7001"/>
                </a:lnTo>
                <a:lnTo>
                  <a:pt x="14001" y="7001"/>
                </a:lnTo>
                <a:lnTo>
                  <a:pt x="14001" y="5837"/>
                </a:lnTo>
                <a:lnTo>
                  <a:pt x="14001" y="4965"/>
                </a:lnTo>
                <a:lnTo>
                  <a:pt x="14001" y="4093"/>
                </a:lnTo>
                <a:lnTo>
                  <a:pt x="14001" y="2907"/>
                </a:lnTo>
                <a:lnTo>
                  <a:pt x="14001" y="2035"/>
                </a:lnTo>
                <a:lnTo>
                  <a:pt x="14001" y="1163"/>
                </a:lnTo>
                <a:lnTo>
                  <a:pt x="14001" y="0"/>
                </a:lnTo>
                <a:lnTo>
                  <a:pt x="11673" y="0"/>
                </a:lnTo>
                <a:lnTo>
                  <a:pt x="9930" y="0"/>
                </a:lnTo>
                <a:lnTo>
                  <a:pt x="8186" y="0"/>
                </a:lnTo>
                <a:lnTo>
                  <a:pt x="5814" y="0"/>
                </a:lnTo>
                <a:lnTo>
                  <a:pt x="4070" y="0"/>
                </a:lnTo>
                <a:lnTo>
                  <a:pt x="2327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r>
              <a:rPr b="1" lang="en-US" sz="3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タイトルテキストの書式を編集するにはクリックします。</a:t>
            </a:r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/>
          <a:p>
            <a:pPr marL="432000" indent="-324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アウトラインテキストの書式を編集するにはクリックします。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2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3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4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5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6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7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レベル目のアウトライン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&lt;日付/時刻&gt;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&lt;フッター&gt;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BE02B014-2276-42A7-9910-FFD8AB3C459B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&lt;番号&gt;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60000" y="37800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/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database tuning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m.g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my profile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60000" y="37800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database tuning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2018-05-21T11:04:18Z</dcterms:created>
  <dc:creator/>
  <dc:description/>
  <dc:language>ja-JP</dc:language>
  <cp:lastModifiedBy/>
  <dcterms:modified xsi:type="dcterms:W3CDTF">2018-05-21T11:32:26Z</dcterms:modified>
  <cp:revision>3</cp:revision>
  <dc:subject/>
  <dc:title/>
</cp:coreProperties>
</file>