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64" r:id="rId6"/>
    <p:sldId id="266" r:id="rId7"/>
    <p:sldId id="267" r:id="rId8"/>
    <p:sldId id="269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89" autoAdjust="0"/>
  </p:normalViewPr>
  <p:slideViewPr>
    <p:cSldViewPr snapToGrid="0">
      <p:cViewPr varScale="1">
        <p:scale>
          <a:sx n="89" d="100"/>
          <a:sy n="89" d="100"/>
        </p:scale>
        <p:origin x="42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7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6731-3914-457C-91DA-610B251072D1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B123E-30AC-48A5-BA04-31259C0B6F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711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FC7E8-5C68-C431-570D-26AEBE16F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8D172-03D3-E217-16C9-012DEE82E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4F169-5572-E953-5F58-78E3717D6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9C47-FCD3-F152-7C6E-3947796E9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115B3-0A31-89F6-1C24-6A1B7C7B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7D946-18ED-B9C5-3739-E9B0803D5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E989F-4C89-9291-E611-346A7E1B3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CD26-0B8E-DE37-2099-7A2BCF823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650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7017-1314-9A87-2C02-9DD81D93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64D2B-0C47-601D-EA9F-FDE9D1915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FF0D69-4571-9464-61AF-6E28EEA92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6C22-A3F5-06AC-2601-0BBC33934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7377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0F39-6924-B911-268D-70A134DF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853922-1B25-9496-FA00-1CB689E22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AD1CD-D2D2-0516-01F2-00ED419E8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7335-E3FF-7AA2-EC4D-CDED6B00C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75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B8B0-A75B-731B-AB91-E1169257E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6F6E-3825-D5F7-8366-37390902D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F6BEA-BB00-4E95-BE13-24B96014A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0975-7DBE-FFFE-B475-1D0F8E231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720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830D5-65D9-D230-B6A4-4DE4B939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089B4-F71E-E338-21B7-B5E62034F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B0B60-7A6B-3435-5925-FEE8FA3BF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C4C1-8E37-7E6E-E549-24FD9E11A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522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33A8-9E6D-BEB5-317A-4374E8F9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6639A-62B0-CB3F-9954-9EAC16EA9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1E00F-609E-34FF-4B25-8411D8FFD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8A3B7-931B-4D53-3C28-D18BBEBEF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451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BC0A-62D6-4685-0D7F-188EA7A3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AFD83A-98F3-9C7C-A297-C1EEFB3C6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C7514-06AD-8ABA-13F9-EA01A0375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B6509-31AB-47B6-5B77-FB6FD1772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11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23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3BAC-C4B0-FE13-5E94-63103068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C1796-7D25-AC31-D5E8-8046DD609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9A36F3-8503-C756-274C-0E4E21E34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0913-7656-8A7E-C300-CD941F21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82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7A87-4B78-183D-EFF6-CDD1511C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6CA66-8939-B214-0B34-83D01FE51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A25B1B-1BA8-5D93-0645-4BC6CED38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4C67-81F4-87DB-AC8B-176C5A43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73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90C88-CA7F-88AD-96D5-E19096DE8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1DF9E-58C2-7CC1-CA68-02AFBC63D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46052-C28D-199A-23C1-CEC410E0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74612-FBF7-B9F9-C7AE-29B2E2213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B123E-30AC-48A5-BA04-31259C0B6FE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987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63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22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206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25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976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61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220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436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34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61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08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13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513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79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2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441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86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9F49CB-AD7E-42E8-945D-740809F9F4AE}" type="datetimeFigureOut">
              <a:rPr lang="en-NZ" smtClean="0"/>
              <a:t>23/11/2024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9A62-FE51-4C30-900B-6AE275B52B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048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D8D4-A024-668D-6F1F-DA4E6110F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626" y="506506"/>
            <a:ext cx="8825658" cy="3329581"/>
          </a:xfrm>
        </p:spPr>
        <p:txBody>
          <a:bodyPr/>
          <a:lstStyle/>
          <a:p>
            <a:r>
              <a:rPr lang="en-US" dirty="0"/>
              <a:t>Enrollment System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08CBE-9D14-AE9F-4823-6AE00101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046" y="5683829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both, </a:t>
            </a:r>
            <a:r>
              <a:rPr lang="en-US" dirty="0" err="1"/>
              <a:t>Betse</a:t>
            </a:r>
            <a:r>
              <a:rPr lang="en-US" dirty="0"/>
              <a:t>, Vitek, Ivan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383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78B70-E1EF-1163-C4BD-51BDD2596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E22-2150-57F4-701E-A94AA0B0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Model L1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9C94D-2DE8-19F8-ECE4-DC686265B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78" y="-150863"/>
            <a:ext cx="5927178" cy="7008863"/>
          </a:xfrm>
        </p:spPr>
      </p:pic>
    </p:spTree>
    <p:extLst>
      <p:ext uri="{BB962C8B-B14F-4D97-AF65-F5344CB8AC3E}">
        <p14:creationId xmlns:p14="http://schemas.microsoft.com/office/powerpoint/2010/main" val="53497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E81C-1F1D-B936-2509-CCDED623B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A24-0A5C-CE45-C757-94EF8943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00" y="404308"/>
            <a:ext cx="9404723" cy="1400530"/>
          </a:xfrm>
        </p:spPr>
        <p:txBody>
          <a:bodyPr/>
          <a:lstStyle/>
          <a:p>
            <a:r>
              <a:rPr lang="en-US" dirty="0"/>
              <a:t>C4 Model L2</a:t>
            </a:r>
            <a:endParaRPr lang="en-N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8635D5-2A99-4161-E951-62F96E2E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89" y="0"/>
            <a:ext cx="8928588" cy="6858000"/>
          </a:xfrm>
        </p:spPr>
      </p:pic>
    </p:spTree>
    <p:extLst>
      <p:ext uri="{BB962C8B-B14F-4D97-AF65-F5344CB8AC3E}">
        <p14:creationId xmlns:p14="http://schemas.microsoft.com/office/powerpoint/2010/main" val="132685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FF61C-004D-06DC-ACA5-B699DAE3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09D-08F8-F585-DA46-1FCDC70D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991"/>
            <a:ext cx="3223326" cy="2455132"/>
          </a:xfrm>
        </p:spPr>
        <p:txBody>
          <a:bodyPr/>
          <a:lstStyle/>
          <a:p>
            <a:r>
              <a:rPr lang="en-US" sz="2400" dirty="0"/>
              <a:t>C4 Model L3: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Enrollment Manager Container</a:t>
            </a:r>
            <a:endParaRPr lang="en-NZ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46456-AC96-C720-E4C5-319B7493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20" y="-301214"/>
            <a:ext cx="9304311" cy="7159214"/>
          </a:xfrm>
        </p:spPr>
      </p:pic>
    </p:spTree>
    <p:extLst>
      <p:ext uri="{BB962C8B-B14F-4D97-AF65-F5344CB8AC3E}">
        <p14:creationId xmlns:p14="http://schemas.microsoft.com/office/powerpoint/2010/main" val="125366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C7C5F-C0A8-E4A9-6E3F-C8E7C88B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C8C4-DA86-5EEC-DCB5-8E3AAF6D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9" y="597946"/>
            <a:ext cx="3223326" cy="2455132"/>
          </a:xfrm>
        </p:spPr>
        <p:txBody>
          <a:bodyPr/>
          <a:lstStyle/>
          <a:p>
            <a:r>
              <a:rPr lang="en-US" sz="2400" dirty="0"/>
              <a:t>C4 Model L3: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Class Material Manager Container</a:t>
            </a:r>
            <a:endParaRPr lang="en-NZ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070565-7FD8-0539-10C5-F9C478F88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0" y="-238133"/>
            <a:ext cx="9059576" cy="7096133"/>
          </a:xfrm>
        </p:spPr>
      </p:pic>
    </p:spTree>
    <p:extLst>
      <p:ext uri="{BB962C8B-B14F-4D97-AF65-F5344CB8AC3E}">
        <p14:creationId xmlns:p14="http://schemas.microsoft.com/office/powerpoint/2010/main" val="34557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B4221-064D-2C23-BA9F-42794CF6A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F7DA-9D2B-6BAC-E359-3F3AE3FF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9" y="973868"/>
            <a:ext cx="3223326" cy="2455132"/>
          </a:xfrm>
        </p:spPr>
        <p:txBody>
          <a:bodyPr/>
          <a:lstStyle/>
          <a:p>
            <a:r>
              <a:rPr lang="en-US" sz="2400" dirty="0"/>
              <a:t>C4 Model L3: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Enrollment System Dynamic Diagram</a:t>
            </a:r>
            <a:endParaRPr lang="en-NZ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C74633-A6B0-4AF7-22BE-22584E89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79" y="0"/>
            <a:ext cx="8512387" cy="6858000"/>
          </a:xfrm>
        </p:spPr>
      </p:pic>
    </p:spTree>
    <p:extLst>
      <p:ext uri="{BB962C8B-B14F-4D97-AF65-F5344CB8AC3E}">
        <p14:creationId xmlns:p14="http://schemas.microsoft.com/office/powerpoint/2010/main" val="376927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194CF-4545-036A-B276-AC330EBEE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374E-9643-6682-441B-6D2753C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9" y="973868"/>
            <a:ext cx="3223326" cy="2455132"/>
          </a:xfrm>
        </p:spPr>
        <p:txBody>
          <a:bodyPr/>
          <a:lstStyle/>
          <a:p>
            <a:r>
              <a:rPr lang="en-US" sz="2400" dirty="0"/>
              <a:t>Deployment Diagram (Live)</a:t>
            </a:r>
            <a:endParaRPr lang="en-NZ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7D8E9-7C5A-0270-FE43-BBD6ACE9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62" y="0"/>
            <a:ext cx="9462545" cy="6858000"/>
          </a:xfrm>
        </p:spPr>
      </p:pic>
    </p:spTree>
    <p:extLst>
      <p:ext uri="{BB962C8B-B14F-4D97-AF65-F5344CB8AC3E}">
        <p14:creationId xmlns:p14="http://schemas.microsoft.com/office/powerpoint/2010/main" val="413491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D0E8-5104-013E-39AA-A7EA91B9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578" y="2556734"/>
            <a:ext cx="8825659" cy="1981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24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1F3B5-B9A8-7640-E693-5EB749D87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D2EA-87E3-B561-C58B-E8C9725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8AE9-A224-FDD6-4C27-28DF110D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10911109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Enrollment</a:t>
            </a:r>
          </a:p>
          <a:p>
            <a:pPr algn="just"/>
            <a:r>
              <a:rPr lang="en-US" sz="2400" dirty="0"/>
              <a:t>Unenrollment</a:t>
            </a:r>
          </a:p>
          <a:p>
            <a:pPr algn="just"/>
            <a:r>
              <a:rPr lang="en-US" sz="2400" dirty="0"/>
              <a:t>Enrollment History</a:t>
            </a:r>
          </a:p>
          <a:p>
            <a:pPr algn="just"/>
            <a:r>
              <a:rPr lang="en-US" sz="2400" dirty="0"/>
              <a:t>Class Material</a:t>
            </a:r>
          </a:p>
          <a:p>
            <a:pPr algn="just"/>
            <a:r>
              <a:rPr lang="en-US" sz="2400" dirty="0"/>
              <a:t>Enrollment</a:t>
            </a:r>
            <a:r>
              <a:rPr lang="en-NZ" sz="2400" dirty="0"/>
              <a:t>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2786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E7838-D1C2-49CF-B607-99E447E5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4101-5A72-4EBE-4B6D-63924123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Enrollment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41E6-EE91-86CC-A91A-348FC5A2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96063"/>
            <a:ext cx="10911109" cy="510921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000" b="1" dirty="0"/>
              <a:t>User story</a:t>
            </a:r>
            <a:r>
              <a:rPr lang="en-US" sz="2000" dirty="0"/>
              <a:t>: As a student, I want to easily enroll in courses through the enrollment system so that I can secure my spot in the required classes and track my enrollment status.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user accesses the Student Information System (SIS) main page and clicks on the enrollment feature.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SIS retrieves the user’s profile data and sends it to the enrollment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displays the list of available courses on the user’s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show the courses to user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When the user selects a course to enroll in, the system performs a validation check based on the type of enrollment: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Enroll in lecture: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The system checks the course's current capacity.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space is available, the user is successfully enrolled in the lecture, and the system stores the enrollment data in the database.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the course is full, the user is placed on a waiting list, and the system records this status in the database.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Enroll in practical: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The system verifies the practical course's capacity.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space are available, the user is enrolled in the practical, and the system logs the enrollment details in the database.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no space are available, the user is added to the waiting list for that practical, with all relevant data stored in the database.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System update the dashboard in enrollment for user to view the most recent enrollment status and waiting list information.</a:t>
            </a:r>
          </a:p>
          <a:p>
            <a:pPr algn="just"/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13750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4E1CF-1652-2350-34FD-A9FD93A4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3AED-775E-37B0-E531-CAEF9376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9" y="119231"/>
            <a:ext cx="9404723" cy="1400530"/>
          </a:xfrm>
        </p:spPr>
        <p:txBody>
          <a:bodyPr/>
          <a:lstStyle/>
          <a:p>
            <a:r>
              <a:rPr lang="en-US" dirty="0"/>
              <a:t>Feature: Unenrollment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19B7-7091-12BA-082C-56EA9FB2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0" y="1145689"/>
            <a:ext cx="10911109" cy="5362687"/>
          </a:xfrm>
        </p:spPr>
        <p:txBody>
          <a:bodyPr>
            <a:normAutofit fontScale="92500" lnSpcReduction="10000"/>
          </a:bodyPr>
          <a:lstStyle/>
          <a:p>
            <a:r>
              <a:rPr lang="en-US" sz="1100" b="1" dirty="0"/>
              <a:t>User story</a:t>
            </a:r>
            <a:r>
              <a:rPr lang="en-US" sz="1100" dirty="0"/>
              <a:t>: As a student, I want to be able to unenroll a course I've enrolled in so that I can free up space in my schedule or make changes to my course plan.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student accesses the course enrollment dashboard.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system retrieves student’s enrolled courses.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The system retrieves the list of courses the student is currently enrolled in and displays them on the dashboard.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student selects the course they want to drop.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system checks the course's drop policy: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Within Allowed Drop Period: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900" dirty="0"/>
              <a:t>If the course is within the allowed drop period, the system allows the student to proceed with the drop.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Past Drop Deadline: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If the course is past the drop deadline, the system displays a warning or blocks the unenrollment based on institutional rules.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student confirms the drop action.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The student confirms the action to drop the course.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The system logs the confirmation, recording the student’s ID, the course ID, the timestamp, and whether the action was within the allowed period or after a warning.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system updates enrollment data.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The system updates the database by removing the student’s enrollment from the selected course.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The system logs the successful unenrollment, capturing the student’s ID, course details, and the timestamp of the action.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The student’s dashboard is updated to reflect the changes.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Manage Waiting List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If the dropped course had a waiting list, the system automatically enrolls the next student in line and notifies them of the 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The system logs the automatic enrollment, recording the newly enrolled student’s ID, course details, and when the notification was sent.</a:t>
            </a:r>
          </a:p>
        </p:txBody>
      </p:sp>
    </p:spTree>
    <p:extLst>
      <p:ext uri="{BB962C8B-B14F-4D97-AF65-F5344CB8AC3E}">
        <p14:creationId xmlns:p14="http://schemas.microsoft.com/office/powerpoint/2010/main" val="336836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A7AB-7FB7-925D-C5C2-5C04F447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1F34-16AB-6942-6B8A-C4E2BD08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</a:t>
            </a:r>
            <a:r>
              <a:rPr lang="en-US" dirty="0" err="1"/>
              <a:t>Enrollmen</a:t>
            </a:r>
            <a:r>
              <a:rPr lang="en-US" dirty="0"/>
              <a:t>-History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4785-E3E6-65A5-BBFE-E0141BE5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45" y="1640541"/>
            <a:ext cx="10911109" cy="47647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student, I want to view a history of all my past and current course enrollments so I can keep track of my academic progress.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student navigates to the "Enrollment History" feature from the main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retrieves the student’s past and current enrollment data from the database.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displays the courses the student has enrolled in, dropped, or completed, along with details like: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Course name and code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Semester and year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Enrollment status (enrolled, dropped, completed)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Grades (if applicable)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student can filter or sort the list by semester, year, or course status.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student can export their enrollment history as a PDF for record-keeping or academic advising.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7562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2E43-AC55-AEA5-40E7-CA239790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55D0-93A9-3A13-3FD4-459F4888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Class-Material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A9BE-FE45-CD1A-AED0-5A46B087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45" y="1853248"/>
            <a:ext cx="10911109" cy="4552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teacher, I want to share class material with the students.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user accesses the Student Information System (SIS) main page and clicks on the enrollment feature.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SIS retrieves the user’s profile data and sends it to the enrollment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displays the list of available courses on the user’s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show the courses he teaches in in '</a:t>
            </a:r>
            <a:r>
              <a:rPr lang="en-US" dirty="0" err="1"/>
              <a:t>Tought</a:t>
            </a:r>
            <a:r>
              <a:rPr lang="en-US" dirty="0"/>
              <a:t> classes' tab.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selects the course.</a:t>
            </a:r>
          </a:p>
          <a:p>
            <a:pPr>
              <a:buFont typeface="+mj-lt"/>
              <a:buAutoNum type="arabicPeriod"/>
            </a:pPr>
            <a:r>
              <a:rPr lang="en-US" dirty="0"/>
              <a:t>Modifying course information: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Teacher clicks change course description. If the character limit is not exceeded description is updated.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Teacher clicks attach file. If the maximum number of attached files and maximum total file size for given course is not exceeded file is attached.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Teacher clicks remove selected file.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85802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99A62-D155-E619-00B8-91D8967F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6897-F52E-A5BE-7852-0F584AE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Class-Material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A8D2-864F-9419-D051-510145BE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45" y="1853248"/>
            <a:ext cx="10911109" cy="4552034"/>
          </a:xfrm>
        </p:spPr>
        <p:txBody>
          <a:bodyPr>
            <a:normAutofit/>
          </a:bodyPr>
          <a:lstStyle/>
          <a:p>
            <a:r>
              <a:rPr lang="en-US" dirty="0"/>
              <a:t>As a student I want to access said material for my education and studying purposes.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user accesses the Student Information System (SIS) main page and clicks on the enrollment feature.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SIS retrieves the user’s profile data and sends it to the enrollment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displays the list of available courses on the user’s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system show the courses he enrolled in in 'Enrolled in' tab.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selects the course.</a:t>
            </a:r>
          </a:p>
          <a:p>
            <a:pPr>
              <a:buFont typeface="+mj-lt"/>
              <a:buAutoNum type="arabicPeriod"/>
            </a:pPr>
            <a:r>
              <a:rPr lang="en-US" dirty="0"/>
              <a:t>Viewing material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Student can see the course description.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Student can download attached files by clicking on them.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5095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E342-B49E-83F3-4689-D340C293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25D9-261F-5103-DF2D-B16B0AA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Enrollment Management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9A6B-C8D8-B44F-C24E-78814C1C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45" y="1853248"/>
            <a:ext cx="10911109" cy="4552034"/>
          </a:xfrm>
        </p:spPr>
        <p:txBody>
          <a:bodyPr>
            <a:normAutofit/>
          </a:bodyPr>
          <a:lstStyle/>
          <a:p>
            <a:r>
              <a:rPr lang="en-US" dirty="0"/>
              <a:t>As an Study Officer, I would like to have the ability to open and close enrollment access for any course.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user accesses the Student Information System (SIS) main page and clicks on the enrollment feature.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SIS retrieves the user’s profile data and displays the list of managed courses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selects the course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open course enrollment: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user submits the course to the public.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close course enrollment: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user selects the Close Enrollment button.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0318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F471-76F6-DA68-ED00-C7161854D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0B4-71F9-5DCA-7036-F0D8216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FDDB-8EAB-4A4D-C03A-01008BA4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0" y="1215614"/>
            <a:ext cx="10911109" cy="5792993"/>
          </a:xfrm>
        </p:spPr>
        <p:txBody>
          <a:bodyPr>
            <a:normAutofit fontScale="77500" lnSpcReduction="20000"/>
          </a:bodyPr>
          <a:lstStyle/>
          <a:p>
            <a:r>
              <a:rPr lang="en-NZ" b="1" dirty="0"/>
              <a:t>Data Retrieval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Retrieve user profile and course data.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Class Material, </a:t>
            </a:r>
            <a:r>
              <a:rPr lang="en-NZ" i="1" dirty="0" err="1"/>
              <a:t>Enroll</a:t>
            </a:r>
            <a:r>
              <a:rPr lang="en-NZ" i="1" dirty="0"/>
              <a:t> Accessibility, Unenroll Course, </a:t>
            </a:r>
            <a:r>
              <a:rPr lang="en-NZ" i="1" dirty="0" err="1"/>
              <a:t>Enrollment</a:t>
            </a:r>
            <a:r>
              <a:rPr lang="en-NZ" i="1" dirty="0"/>
              <a:t> History)</a:t>
            </a:r>
            <a:endParaRPr lang="en-NZ" dirty="0"/>
          </a:p>
          <a:p>
            <a:r>
              <a:rPr lang="en-NZ" b="1" dirty="0"/>
              <a:t>2. Course Data Management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Manage course filtering, access, and availability.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Class Material, </a:t>
            </a:r>
            <a:r>
              <a:rPr lang="en-NZ" i="1" dirty="0" err="1"/>
              <a:t>Enroll</a:t>
            </a:r>
            <a:r>
              <a:rPr lang="en-NZ" i="1" dirty="0"/>
              <a:t> Accessibility)</a:t>
            </a:r>
            <a:endParaRPr lang="en-NZ" dirty="0"/>
          </a:p>
          <a:p>
            <a:r>
              <a:rPr lang="en-NZ" b="1" dirty="0"/>
              <a:t>3. Validation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Validate course capacity, prerequisites, and drop policies.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Unenroll Course)</a:t>
            </a:r>
            <a:endParaRPr lang="en-NZ" dirty="0"/>
          </a:p>
          <a:p>
            <a:r>
              <a:rPr lang="en-NZ" b="1" dirty="0"/>
              <a:t>4. Data Storage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Record </a:t>
            </a:r>
            <a:r>
              <a:rPr lang="en-NZ" dirty="0" err="1"/>
              <a:t>enrollment</a:t>
            </a:r>
            <a:r>
              <a:rPr lang="en-NZ" dirty="0"/>
              <a:t> actions and maintain accurate waitlists and history.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Unenroll Course, </a:t>
            </a:r>
            <a:r>
              <a:rPr lang="en-NZ" i="1" dirty="0" err="1"/>
              <a:t>Enrollment</a:t>
            </a:r>
            <a:r>
              <a:rPr lang="en-NZ" i="1" dirty="0"/>
              <a:t> History)</a:t>
            </a:r>
            <a:endParaRPr lang="en-NZ" dirty="0"/>
          </a:p>
          <a:p>
            <a:r>
              <a:rPr lang="en-NZ" b="1" dirty="0"/>
              <a:t>5. Dashboard Update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Dynamically update course </a:t>
            </a:r>
            <a:r>
              <a:rPr lang="en-NZ" dirty="0" err="1"/>
              <a:t>enrollment</a:t>
            </a:r>
            <a:r>
              <a:rPr lang="en-NZ" dirty="0"/>
              <a:t> and status views.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Unenroll Course, </a:t>
            </a:r>
            <a:r>
              <a:rPr lang="en-NZ" i="1" dirty="0" err="1"/>
              <a:t>Enrollment</a:t>
            </a:r>
            <a:r>
              <a:rPr lang="en-NZ" i="1" dirty="0"/>
              <a:t> History)</a:t>
            </a:r>
            <a:endParaRPr lang="en-NZ" dirty="0"/>
          </a:p>
          <a:p>
            <a:r>
              <a:rPr lang="en-NZ" b="1" dirty="0"/>
              <a:t>6. User Notification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Notify students of </a:t>
            </a:r>
            <a:r>
              <a:rPr lang="en-NZ" dirty="0" err="1"/>
              <a:t>enrollment</a:t>
            </a:r>
            <a:r>
              <a:rPr lang="en-NZ" dirty="0"/>
              <a:t> changes and updates.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Unenroll Course, Class Material, </a:t>
            </a:r>
            <a:r>
              <a:rPr lang="en-NZ" i="1" dirty="0" err="1"/>
              <a:t>Enroll</a:t>
            </a:r>
            <a:r>
              <a:rPr lang="en-NZ" i="1" dirty="0"/>
              <a:t> Accessibility)</a:t>
            </a:r>
            <a:endParaRPr lang="en-NZ" dirty="0"/>
          </a:p>
          <a:p>
            <a:r>
              <a:rPr lang="en-NZ" b="1" dirty="0"/>
              <a:t>7. Error Handling and Troubleshooting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Handle errors and log issues for troubleshooting. </a:t>
            </a:r>
            <a:r>
              <a:rPr lang="en-NZ" i="1" dirty="0"/>
              <a:t>(Features: </a:t>
            </a:r>
            <a:r>
              <a:rPr lang="en-NZ" i="1" dirty="0" err="1"/>
              <a:t>Enrollment</a:t>
            </a:r>
            <a:r>
              <a:rPr lang="en-NZ" i="1" dirty="0"/>
              <a:t>, Class Material, Unenroll Course)</a:t>
            </a:r>
            <a:endParaRPr lang="en-NZ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 algn="just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9217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</TotalTime>
  <Words>1287</Words>
  <Application>Microsoft Office PowerPoint</Application>
  <PresentationFormat>Widescreen</PresentationFormat>
  <Paragraphs>122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Enrollment System</vt:lpstr>
      <vt:lpstr>Core Features</vt:lpstr>
      <vt:lpstr>Feature: Enrollment</vt:lpstr>
      <vt:lpstr>Feature: Unenrollment</vt:lpstr>
      <vt:lpstr>Feature: Enrollmen-History</vt:lpstr>
      <vt:lpstr>Feature: Class-Material</vt:lpstr>
      <vt:lpstr>Feature: Class-Material</vt:lpstr>
      <vt:lpstr>Feature: Enrollment Management</vt:lpstr>
      <vt:lpstr>Responsibilities</vt:lpstr>
      <vt:lpstr>C4 Model L1</vt:lpstr>
      <vt:lpstr>C4 Model L2</vt:lpstr>
      <vt:lpstr>C4 Model L3:   Enrollment Manager Container</vt:lpstr>
      <vt:lpstr>C4 Model L3:   Class Material Manager Container</vt:lpstr>
      <vt:lpstr>C4 Model L3:   Enrollment System Dynamic Diagram</vt:lpstr>
      <vt:lpstr>Deployment Diagram (Live)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Katsuro</dc:creator>
  <cp:lastModifiedBy>Kai Katsuro</cp:lastModifiedBy>
  <cp:revision>42</cp:revision>
  <dcterms:created xsi:type="dcterms:W3CDTF">2024-11-18T08:17:38Z</dcterms:created>
  <dcterms:modified xsi:type="dcterms:W3CDTF">2024-11-23T13:22:03Z</dcterms:modified>
</cp:coreProperties>
</file>