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CE2-7373-AE5F-8970-636B25B07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D505B-A522-B9DE-E22B-E227A0C8F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E7D76-738F-9183-67B4-8191B376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D36D-763C-CAA5-76DC-4F7ABAE7F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E6831-BC0A-2C32-5AA5-6420D9F6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68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F2CF-51C8-8B04-C9F8-60D397BF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5F119-07C5-F42E-417C-7217557E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BA227-0D2E-AE3B-2F23-2C63BF3A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FD71C-FEE8-E7BE-7BCE-E0E49D79E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C6C9-B2B6-C34B-5A2B-AA4676153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07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49D6B7-FE1F-41D6-293A-8C1852CC8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B5E31-4FB3-222A-469A-CC6A33A74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3A5A2-7BA5-C357-FF68-F8C0D8DA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C86CC-AEAC-97BF-8EB8-6207DB385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6FA86-B2EA-2583-1552-EA2E396A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F4F0-7200-033C-E10D-A50A4076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4ED6-EDE5-8AC1-AD35-C7AAC663F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21D1A-5971-CD1F-80E1-BD4440B9B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1FB48-947F-9D72-1889-39529747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C2EBD-0E5D-6C8A-0A55-DBBAFF94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6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46F69-168E-F8CD-ED66-CD60B57E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894A-372A-8B2B-6DA6-304DD678A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0B5B1-8AB6-6843-91C0-985FE630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59A35-B589-3720-32F7-3A25082F0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0805D-1791-40DB-1AC0-AEE30D589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9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39191-C098-D21D-9036-2B9F9EDE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A8FA-B5A4-C261-E91C-87CFB2D850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48D65-925D-B8D2-EE6D-BBACD4937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318AB-CBF9-9447-7899-F902CEB31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82CA4-EE0D-8E05-3F91-CA6E8D11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EFC04-A1FB-1ED7-C74D-57344097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90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E4ED9-2680-D6E6-042C-4284473C8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87CE6-1282-E277-0630-0B851E37B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45C97-4DE0-ACE7-34BE-C5D95ED845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AF6A0-7D87-2DBE-F614-918DF2B28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2B96B-DF02-E249-437A-B138DE656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40B33-B5C9-8E59-8955-7A16911E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23867-4F73-2C19-38FA-EDD2AD8E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D11BC-A0CF-EA32-BECB-3E867D58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32CFE-21B4-57CF-5390-2F74D22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489E2-3A7D-A3F9-121C-B3E8F367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42C37-542C-9F87-7117-017D9637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E967A-B2DB-11BC-EFF7-42460B14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140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21DBDD-AF84-3F9E-A287-48C551E2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E881C9-A894-3619-A056-150EF381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638A0-C3FF-24B3-AFB8-2F2EE92B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1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CEBB-B089-6E67-ED7D-55214DB7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09D05-445F-4C1F-4597-EC5CAF3A7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AD87A-BB72-CE56-FDE6-9BF9F07A7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9F5D4-0B4D-013A-DBE3-7AD32AFEB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50327-DC69-1B34-833C-53BF4679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FC07-774C-ECE7-FE46-497CE783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56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E5757-BC89-F54A-2640-94CD30855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0F07BB-91D8-432D-D9AD-8BB77132C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F946A1-52B4-1E6D-881F-580C8BB9E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991FF-C07A-7079-CFCB-2BB411A6A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44F50-B7E0-BF2E-042D-CB96B905A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232AC3-19C4-618D-E02C-CDB769EA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1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40C0F-5235-07CF-AAD0-92AFD62E1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5C9A0-D2CE-F378-705F-7E052024B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AE505-634F-BEC9-E693-BA80A07C3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901DDE-CEEB-436B-A891-6A30F8A3546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F366A-EAF3-532C-A625-FCFC35EE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E69-22A0-AD9F-2BC2-E3F91A8C7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B3AAD-9941-4327-A7E0-F1D7C8B81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7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CC763-33CF-832C-FADC-2BDE6E7B1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Home Price Prediction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472211-D1A6-DC99-DF3B-65536A4E4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992" y="4223830"/>
            <a:ext cx="9144000" cy="1655762"/>
          </a:xfrm>
        </p:spPr>
        <p:txBody>
          <a:bodyPr/>
          <a:lstStyle/>
          <a:p>
            <a:pPr algn="l"/>
            <a:r>
              <a:rPr lang="en-US" b="1" dirty="0"/>
              <a:t>Author</a:t>
            </a:r>
            <a:r>
              <a:rPr lang="en-US" dirty="0"/>
              <a:t>: Vijay Kumar Katta</a:t>
            </a:r>
            <a:br>
              <a:rPr lang="en-US" dirty="0"/>
            </a:br>
            <a:r>
              <a:rPr lang="en-US" b="1" dirty="0"/>
              <a:t>Course</a:t>
            </a:r>
            <a:r>
              <a:rPr lang="en-US" dirty="0"/>
              <a:t>: DSC 670 – Advanced Uses of Generative AI</a:t>
            </a:r>
          </a:p>
        </p:txBody>
      </p:sp>
    </p:spTree>
    <p:extLst>
      <p:ext uri="{BB962C8B-B14F-4D97-AF65-F5344CB8AC3E}">
        <p14:creationId xmlns:p14="http://schemas.microsoft.com/office/powerpoint/2010/main" val="338044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5C360-CF7E-EC57-BBE2-93561FC75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i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73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E0F3-3330-7B99-BC3E-6AB6B708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EF1FF-5D2D-F6B1-D5E5-998E55FB0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Estimate the market value of a residential property using its features like: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Bedrooms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Bathrooms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Lot size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Square footage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ZIP Code</a:t>
            </a:r>
          </a:p>
          <a:p>
            <a:pPr marL="0" indent="0">
              <a:buNone/>
            </a:pPr>
            <a:r>
              <a:rPr lang="en-US" b="1" dirty="0"/>
              <a:t>Goal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pricing predictions more accessible and interpretable to non-technical users using GPT-4.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7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967CB-E3BD-286E-9DB4-D18E06C7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E769FC-9994-2997-77D8-907BC13E2D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00746"/>
            <a:ext cx="8302273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Real Estate Dataset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Kaggle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Size: 10,000 listings (Considerin</a:t>
            </a:r>
            <a:r>
              <a:rPr lang="en-US" altLang="en-US" sz="1800" dirty="0">
                <a:latin typeface="Arial" panose="020B0604020202020204" pitchFamily="34" charset="0"/>
              </a:rPr>
              <a:t>g first 10K rows)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used for modeling:  </a:t>
            </a:r>
            <a:r>
              <a:rPr lang="en-US" altLang="en-US" sz="1800" dirty="0">
                <a:latin typeface="Arial" panose="020B0604020202020204" pitchFamily="34" charset="0"/>
              </a:rPr>
              <a:t>bed, bath, </a:t>
            </a:r>
            <a:r>
              <a:rPr lang="en-US" altLang="en-US" sz="1800" dirty="0" err="1">
                <a:latin typeface="Arial" panose="020B0604020202020204" pitchFamily="34" charset="0"/>
              </a:rPr>
              <a:t>acre_lot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house_size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dirty="0" err="1">
                <a:latin typeface="Arial" panose="020B0604020202020204" pitchFamily="34" charset="0"/>
              </a:rPr>
              <a:t>zip_code</a:t>
            </a:r>
            <a:r>
              <a:rPr lang="en-US" altLang="en-US" sz="1800" dirty="0">
                <a:latin typeface="Arial" panose="020B0604020202020204" pitchFamily="34" charset="0"/>
              </a:rPr>
              <a:t>, price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/>
              <a:t>Preprocessing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Dropped missing values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numeric and location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433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D4AC-672B-6B0C-A855-74EDF78D7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B5CFC6-7397-879A-D61B-7B5C1D0AE7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84112"/>
            <a:ext cx="4596130" cy="2533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Random Forest Regressor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Squared Error (MSE): ~349M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 Score: ~0.46 (Moderate, can be improved)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model.pkl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integration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028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AA2E-4010-4335-C441-34824451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051D0E-E829-BEEB-E818-ADAB9D18E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7928" y="1954951"/>
            <a:ext cx="5109027" cy="2099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using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enter:</a:t>
            </a:r>
          </a:p>
          <a:p>
            <a:pPr lvl="1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Bedroom, Bathroom, Lot size, House size, ZIP code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price prediction with formatted result</a:t>
            </a:r>
          </a:p>
        </p:txBody>
      </p:sp>
    </p:spTree>
    <p:extLst>
      <p:ext uri="{BB962C8B-B14F-4D97-AF65-F5344CB8AC3E}">
        <p14:creationId xmlns:p14="http://schemas.microsoft.com/office/powerpoint/2010/main" val="85008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7B39-1386-6030-8B99-38A87690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GPT-4 Integration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625DBA-7835-267B-DCD4-6ECB9757C7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6760" y="1600788"/>
            <a:ext cx="6878806" cy="2222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OpenAI's GPT-4 API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Explains prediction results in plain language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Suggests home improvement options to boost value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non-technical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data-driven decisions</a:t>
            </a:r>
          </a:p>
        </p:txBody>
      </p:sp>
    </p:spTree>
    <p:extLst>
      <p:ext uri="{BB962C8B-B14F-4D97-AF65-F5344CB8AC3E}">
        <p14:creationId xmlns:p14="http://schemas.microsoft.com/office/powerpoint/2010/main" val="172182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92CCB-A7F6-025A-0278-BB3B89F5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B6CF5F-3A60-1BE1-E412-D910B3175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199" y="1789049"/>
            <a:ext cx="8429650" cy="4351338"/>
          </a:xfrm>
        </p:spPr>
      </p:pic>
    </p:spTree>
    <p:extLst>
      <p:ext uri="{BB962C8B-B14F-4D97-AF65-F5344CB8AC3E}">
        <p14:creationId xmlns:p14="http://schemas.microsoft.com/office/powerpoint/2010/main" val="2601092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7F9ED5-75D4-8B32-A7D7-C89F5AEB0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95433"/>
            <a:ext cx="10677832" cy="66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1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AEE24C-6BA0-3CFE-CFBE-CFB94989D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074" y="1233181"/>
            <a:ext cx="7001852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0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Arial Unicode MS</vt:lpstr>
      <vt:lpstr>Wingdings</vt:lpstr>
      <vt:lpstr>Office Theme</vt:lpstr>
      <vt:lpstr>Home Price Prediction App</vt:lpstr>
      <vt:lpstr>Problem Statement</vt:lpstr>
      <vt:lpstr>Data Source</vt:lpstr>
      <vt:lpstr>Machine Learning Mode</vt:lpstr>
      <vt:lpstr>Application UI</vt:lpstr>
      <vt:lpstr>GPT-4 Integration</vt:lpstr>
      <vt:lpstr>Running Screenshots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 katta</dc:creator>
  <cp:lastModifiedBy>Vijay katta</cp:lastModifiedBy>
  <cp:revision>2</cp:revision>
  <dcterms:created xsi:type="dcterms:W3CDTF">2025-06-01T21:34:01Z</dcterms:created>
  <dcterms:modified xsi:type="dcterms:W3CDTF">2025-06-01T21:46:02Z</dcterms:modified>
</cp:coreProperties>
</file>