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Format med tema 1 - dekorfär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86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98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5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86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82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9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011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525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169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945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0255-7905-47DA-BF33-B940036B7DC1}" type="datetimeFigureOut">
              <a:rPr lang="sv-SE" smtClean="0"/>
              <a:t>2018-04-09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75AB-CEA7-4D7A-A261-DD02C1161F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667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/>
          <p:cNvSpPr/>
          <p:nvPr/>
        </p:nvSpPr>
        <p:spPr>
          <a:xfrm>
            <a:off x="5309118" y="270588"/>
            <a:ext cx="1614196" cy="5038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Kaffeautomat</a:t>
            </a:r>
            <a:endParaRPr lang="sv-S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Tabel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87278"/>
              </p:ext>
            </p:extLst>
          </p:nvPr>
        </p:nvGraphicFramePr>
        <p:xfrm>
          <a:off x="2083489" y="1061082"/>
          <a:ext cx="81279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 smtClean="0"/>
                        <a:t>Klass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Samarbetspartners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Beställning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Betalning, växel, priser, smaker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Servering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Servera</a:t>
                      </a:r>
                      <a:r>
                        <a:rPr lang="sv-SE" baseline="0" dirty="0" smtClean="0"/>
                        <a:t> drycken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mtClean="0"/>
                        <a:t>Beställning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2083489" y="3243009"/>
            <a:ext cx="178042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Beställning</a:t>
            </a:r>
          </a:p>
          <a:p>
            <a:r>
              <a:rPr lang="sv-SE" dirty="0"/>
              <a:t>____________ </a:t>
            </a:r>
            <a:endParaRPr lang="sv-SE" dirty="0" smtClean="0"/>
          </a:p>
          <a:p>
            <a:r>
              <a:rPr lang="sv-SE" dirty="0" smtClean="0"/>
              <a:t>Växel</a:t>
            </a:r>
          </a:p>
          <a:p>
            <a:r>
              <a:rPr lang="sv-SE" dirty="0" smtClean="0"/>
              <a:t>Betalat/summa</a:t>
            </a:r>
          </a:p>
          <a:p>
            <a:r>
              <a:rPr lang="sv-SE" dirty="0" smtClean="0"/>
              <a:t>Pris</a:t>
            </a:r>
          </a:p>
          <a:p>
            <a:r>
              <a:rPr lang="sv-SE" dirty="0" smtClean="0"/>
              <a:t>Smaker</a:t>
            </a:r>
          </a:p>
          <a:p>
            <a:r>
              <a:rPr lang="sv-SE" dirty="0" smtClean="0"/>
              <a:t>____________</a:t>
            </a:r>
          </a:p>
          <a:p>
            <a:r>
              <a:rPr lang="sv-SE" dirty="0" err="1" smtClean="0"/>
              <a:t>RäknaVäxel</a:t>
            </a:r>
            <a:r>
              <a:rPr lang="sv-SE" dirty="0" smtClean="0"/>
              <a:t>()</a:t>
            </a:r>
          </a:p>
          <a:p>
            <a:r>
              <a:rPr lang="sv-SE" dirty="0" err="1" smtClean="0"/>
              <a:t>RäknaBetalning</a:t>
            </a:r>
            <a:r>
              <a:rPr lang="sv-SE" dirty="0" smtClean="0"/>
              <a:t>()</a:t>
            </a:r>
          </a:p>
          <a:p>
            <a:r>
              <a:rPr lang="sv-SE" dirty="0" err="1" smtClean="0"/>
              <a:t>DryckVal</a:t>
            </a:r>
            <a:r>
              <a:rPr lang="sv-SE" dirty="0" smtClean="0"/>
              <a:t>()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4493656" y="3518576"/>
            <a:ext cx="16225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Servering</a:t>
            </a:r>
          </a:p>
          <a:p>
            <a:r>
              <a:rPr lang="sv-SE" dirty="0"/>
              <a:t>____________ </a:t>
            </a:r>
            <a:endParaRPr lang="sv-SE" dirty="0" smtClean="0"/>
          </a:p>
          <a:p>
            <a:r>
              <a:rPr lang="sv-SE" dirty="0" smtClean="0"/>
              <a:t>Omstart</a:t>
            </a:r>
          </a:p>
          <a:p>
            <a:r>
              <a:rPr lang="sv-SE" dirty="0" smtClean="0"/>
              <a:t>____________</a:t>
            </a:r>
          </a:p>
          <a:p>
            <a:r>
              <a:rPr lang="sv-SE" dirty="0" err="1" smtClean="0"/>
              <a:t>HällDryck</a:t>
            </a:r>
            <a:r>
              <a:rPr lang="sv-SE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19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497389" y="0"/>
            <a:ext cx="3932237" cy="1600200"/>
          </a:xfrm>
        </p:spPr>
        <p:txBody>
          <a:bodyPr/>
          <a:lstStyle/>
          <a:p>
            <a:r>
              <a:rPr lang="sv-SE" dirty="0" smtClean="0"/>
              <a:t>Drycker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497389" y="1895355"/>
            <a:ext cx="3932237" cy="3811588"/>
          </a:xfrm>
        </p:spPr>
        <p:txBody>
          <a:bodyPr/>
          <a:lstStyle/>
          <a:p>
            <a:r>
              <a:rPr lang="sv-SE" dirty="0"/>
              <a:t>K</a:t>
            </a:r>
            <a:r>
              <a:rPr lang="sv-SE" dirty="0" smtClean="0"/>
              <a:t>affe</a:t>
            </a:r>
            <a:endParaRPr lang="sv-SE" dirty="0" smtClean="0"/>
          </a:p>
          <a:p>
            <a:r>
              <a:rPr lang="sv-SE" dirty="0" smtClean="0"/>
              <a:t>Cappuccino</a:t>
            </a:r>
          </a:p>
          <a:p>
            <a:r>
              <a:rPr lang="sv-SE" dirty="0" smtClean="0"/>
              <a:t>Choklad</a:t>
            </a:r>
          </a:p>
          <a:p>
            <a:r>
              <a:rPr lang="sv-SE" dirty="0" err="1" smtClean="0"/>
              <a:t>Mocca</a:t>
            </a:r>
            <a:endParaRPr lang="sv-SE" dirty="0" smtClean="0"/>
          </a:p>
          <a:p>
            <a:r>
              <a:rPr lang="sv-SE" dirty="0" err="1" smtClean="0"/>
              <a:t>Expresso</a:t>
            </a:r>
            <a:endParaRPr lang="sv-SE" dirty="0" smtClean="0"/>
          </a:p>
          <a:p>
            <a:r>
              <a:rPr lang="sv-SE" dirty="0" err="1" smtClean="0"/>
              <a:t>Kaffelatte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12015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42</Words>
  <Application>Microsoft Office PowerPoint</Application>
  <PresentationFormat>Bredbild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Drycker</vt:lpstr>
    </vt:vector>
  </TitlesOfParts>
  <Company>Ronneby Kommun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Erik Hansson</dc:creator>
  <cp:lastModifiedBy>Erik Hansson</cp:lastModifiedBy>
  <cp:revision>17</cp:revision>
  <dcterms:created xsi:type="dcterms:W3CDTF">2018-03-21T11:58:57Z</dcterms:created>
  <dcterms:modified xsi:type="dcterms:W3CDTF">2018-04-09T08:54:56Z</dcterms:modified>
</cp:coreProperties>
</file>