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7" r:id="rId2"/>
    <p:sldId id="266" r:id="rId3"/>
    <p:sldId id="259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DDFADA-F1FA-4B02-81F8-56CF59DBC919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C05E0-AF8D-4BDB-9582-1770933BA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991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C05E0-AF8D-4BDB-9582-1770933BAD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850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97F7F-D770-4396-BFBB-B5050A600097}" type="datetime1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25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226E-D0EE-4174-9CE1-6CE8F56865BE}" type="datetime1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99182-64F9-4719-8608-BA1B9CCCB3E1}" type="datetime1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737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11B3B-4517-4A12-B6D7-94159AC122B1}" type="datetime1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82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64A77-0CD9-42C6-B471-FDC43E5F2D79}" type="datetime1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767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CD38F-D435-4967-B789-A7C128A67E15}" type="datetime1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2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8A8A-B5D9-4088-BBE7-9B84C08365F5}" type="datetime1">
              <a:rPr lang="en-US" smtClean="0"/>
              <a:t>8/9/2020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400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1027-46E0-4002-8D84-6D011B82CA82}" type="datetime1">
              <a:rPr lang="en-US" smtClean="0"/>
              <a:t>8/9/2020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86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0409-6EFF-4ED5-BE86-0D4EA766922D}" type="datetime1">
              <a:rPr lang="en-US" smtClean="0"/>
              <a:t>8/9/2020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331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C74E6-F1C5-4F7F-BED9-ABB478D36A62}" type="datetime1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776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030C3-0F03-4415-BD22-47E27AFF3DAD}" type="datetime1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85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49F51-FF29-4A92-A255-352CAB8B042D}" type="datetime1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C134D-DA10-4212-BAC9-06C5839BE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58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86" t="43568" r="16823" b="38029"/>
          <a:stretch/>
        </p:blipFill>
        <p:spPr>
          <a:xfrm>
            <a:off x="7645757" y="5595871"/>
            <a:ext cx="4546243" cy="12621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86" t="43568" r="16823" b="38029"/>
          <a:stretch/>
        </p:blipFill>
        <p:spPr>
          <a:xfrm rot="10800000">
            <a:off x="0" y="-1"/>
            <a:ext cx="4546243" cy="1262129"/>
          </a:xfrm>
          <a:prstGeom prst="rect">
            <a:avLst/>
          </a:prstGeom>
        </p:spPr>
      </p:pic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695459" y="1030310"/>
            <a:ext cx="10728102" cy="5318975"/>
          </a:xfrm>
        </p:spPr>
        <p:txBody>
          <a:bodyPr>
            <a:normAutofit fontScale="92500" lnSpcReduction="10000"/>
          </a:bodyPr>
          <a:lstStyle/>
          <a:p>
            <a:endParaRPr lang="en-US" sz="4000" dirty="0"/>
          </a:p>
          <a:p>
            <a:endParaRPr lang="en-US" sz="5400" dirty="0"/>
          </a:p>
          <a:p>
            <a:r>
              <a:rPr lang="en-US" sz="5400" dirty="0"/>
              <a:t>Final Year Project Work Final Defense </a:t>
            </a:r>
          </a:p>
          <a:p>
            <a:r>
              <a:rPr lang="en-US" sz="1900" dirty="0"/>
              <a:t>On</a:t>
            </a:r>
          </a:p>
          <a:p>
            <a:endParaRPr lang="en-US" sz="1900" dirty="0"/>
          </a:p>
          <a:p>
            <a:r>
              <a:rPr lang="en-US" sz="4400" dirty="0"/>
              <a:t>&lt;&lt;project topic&gt;&gt;</a:t>
            </a:r>
          </a:p>
          <a:p>
            <a:endParaRPr lang="en-US" dirty="0"/>
          </a:p>
          <a:p>
            <a:pPr algn="l"/>
            <a:r>
              <a:rPr lang="en-US" i="1" u="sng" dirty="0"/>
              <a:t>Presented by</a:t>
            </a:r>
          </a:p>
          <a:p>
            <a:pPr algn="l"/>
            <a:r>
              <a:rPr lang="en-US" dirty="0"/>
              <a:t>&lt;&lt;group members name&gt;&gt; &lt;&lt;symbol nos. in bracket&gt;&gt;</a:t>
            </a:r>
          </a:p>
          <a:p>
            <a:pPr algn="l"/>
            <a:r>
              <a:rPr lang="en-US" dirty="0"/>
              <a:t>B.Sc. CSIT IV/I &lt;&lt;batch in bracket&gt;&gt;</a:t>
            </a:r>
          </a:p>
          <a:p>
            <a:r>
              <a:rPr lang="en-US" dirty="0"/>
              <a:t>&lt;&lt;date&gt;&gt;</a:t>
            </a:r>
          </a:p>
        </p:txBody>
      </p:sp>
      <p:pic>
        <p:nvPicPr>
          <p:cNvPr id="9" name="Picture 8" descr="D:\B.Sc.CSIT-TU\Miscellaneous Files of BSc.CSIT\Affiliated Colleges\Affiliated Colleges Logos\OIC\OIC_Logo Purple.jpg">
            <a:extLst>
              <a:ext uri="{FF2B5EF4-FFF2-40B4-BE49-F238E27FC236}">
                <a16:creationId xmlns:a16="http://schemas.microsoft.com/office/drawing/2014/main" id="{121ACF40-032B-48AF-9B25-F0FCD4D24549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4462" y="324348"/>
            <a:ext cx="4508500" cy="14119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192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412" y="229606"/>
            <a:ext cx="10515600" cy="1325563"/>
          </a:xfrm>
        </p:spPr>
        <p:txBody>
          <a:bodyPr/>
          <a:lstStyle/>
          <a:p>
            <a:r>
              <a:rPr lang="en-US" dirty="0"/>
              <a:t>Presentation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412" y="1555169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About Project </a:t>
            </a:r>
          </a:p>
          <a:p>
            <a:r>
              <a:rPr lang="en-US" dirty="0"/>
              <a:t>System Analysis </a:t>
            </a:r>
          </a:p>
          <a:p>
            <a:r>
              <a:rPr lang="en-US" dirty="0"/>
              <a:t>System Design</a:t>
            </a:r>
          </a:p>
          <a:p>
            <a:r>
              <a:rPr lang="en-US" dirty="0"/>
              <a:t>System Implementation</a:t>
            </a:r>
          </a:p>
          <a:p>
            <a:r>
              <a:rPr lang="en-US" dirty="0"/>
              <a:t>Conclusions and Future Enhancement </a:t>
            </a:r>
          </a:p>
          <a:p>
            <a:r>
              <a:rPr lang="en-US"/>
              <a:t>Appendix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2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681" y="178090"/>
            <a:ext cx="10515600" cy="1325563"/>
          </a:xfrm>
        </p:spPr>
        <p:txBody>
          <a:bodyPr/>
          <a:lstStyle/>
          <a:p>
            <a:r>
              <a:rPr lang="en-US" dirty="0"/>
              <a:t>About Project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681" y="1323348"/>
            <a:ext cx="10830059" cy="4922905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en-US" dirty="0"/>
              <a:t>Project Introduction</a:t>
            </a:r>
          </a:p>
          <a:p>
            <a:endParaRPr lang="en-US" dirty="0"/>
          </a:p>
          <a:p>
            <a:r>
              <a:rPr lang="en-US" dirty="0"/>
              <a:t>Problem Statement</a:t>
            </a:r>
          </a:p>
          <a:p>
            <a:endParaRPr lang="en-US" dirty="0"/>
          </a:p>
          <a:p>
            <a:r>
              <a:rPr lang="en-US" dirty="0"/>
              <a:t>Objectives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Project Objectives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Project Scope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i="1" dirty="0">
                <a:solidFill>
                  <a:srgbClr val="FF0000"/>
                </a:solidFill>
              </a:rPr>
              <a:t>Note: Maximum two slides for this topic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1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259" y="1690688"/>
            <a:ext cx="10515600" cy="4351338"/>
          </a:xfrm>
        </p:spPr>
        <p:txBody>
          <a:bodyPr/>
          <a:lstStyle/>
          <a:p>
            <a:r>
              <a:rPr lang="en-US" dirty="0"/>
              <a:t>Functional Requirements (Use Case Diagram)</a:t>
            </a:r>
          </a:p>
          <a:p>
            <a:r>
              <a:rPr lang="en-US" dirty="0"/>
              <a:t>Data Modeling Technique (ER Diagram) </a:t>
            </a:r>
          </a:p>
          <a:p>
            <a:r>
              <a:rPr lang="en-US" dirty="0"/>
              <a:t>Process Modeling (Context Diagram, Level O DFD, Level 1 DFD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i="1" dirty="0">
                <a:solidFill>
                  <a:srgbClr val="FF0000"/>
                </a:solidFill>
              </a:rPr>
              <a:t>Note: Maximum five slides for this topic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7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775" y="165211"/>
            <a:ext cx="10515600" cy="1325563"/>
          </a:xfrm>
        </p:spPr>
        <p:txBody>
          <a:bodyPr/>
          <a:lstStyle/>
          <a:p>
            <a:r>
              <a:rPr lang="en-US" dirty="0"/>
              <a:t>System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775" y="1490774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Class Diagram</a:t>
            </a:r>
          </a:p>
          <a:p>
            <a:r>
              <a:rPr lang="en-US" dirty="0"/>
              <a:t>Sequence Diagram</a:t>
            </a:r>
          </a:p>
          <a:p>
            <a:r>
              <a:rPr lang="en-US" dirty="0"/>
              <a:t>Activity Diagram</a:t>
            </a:r>
          </a:p>
          <a:p>
            <a:r>
              <a:rPr lang="en-US" dirty="0"/>
              <a:t>Database Schema </a:t>
            </a:r>
          </a:p>
          <a:p>
            <a:r>
              <a:rPr lang="en-US" dirty="0"/>
              <a:t>Form Design</a:t>
            </a:r>
          </a:p>
          <a:p>
            <a:r>
              <a:rPr lang="en-US" dirty="0"/>
              <a:t>Interface Design (Prototype/Wireframe)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i="1" dirty="0">
                <a:solidFill>
                  <a:srgbClr val="FF0000"/>
                </a:solidFill>
              </a:rPr>
              <a:t>Note: Maximum six slides for this topic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3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Tools used (Front end, Back end, Hardware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Testing (Unit Testing, Integration Testing, System Testing) with Test Cases and Test Results Tables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i="1" dirty="0">
                <a:solidFill>
                  <a:srgbClr val="FF0000"/>
                </a:solidFill>
              </a:rPr>
              <a:t>Note: Maximum four slides for this topic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08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590" y="242485"/>
            <a:ext cx="10515600" cy="1325563"/>
          </a:xfrm>
        </p:spPr>
        <p:txBody>
          <a:bodyPr/>
          <a:lstStyle/>
          <a:p>
            <a:r>
              <a:rPr lang="en-US" dirty="0"/>
              <a:t>Conclusion and Future Enhancement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590" y="1568048"/>
            <a:ext cx="11087637" cy="4788302"/>
          </a:xfrm>
        </p:spPr>
        <p:txBody>
          <a:bodyPr>
            <a:noAutofit/>
          </a:bodyPr>
          <a:lstStyle/>
          <a:p>
            <a:r>
              <a:rPr lang="en-US" sz="2400" dirty="0"/>
              <a:t>Final Results/Outcomes </a:t>
            </a:r>
          </a:p>
          <a:p>
            <a:endParaRPr lang="en-US" sz="2400" dirty="0"/>
          </a:p>
          <a:p>
            <a:r>
              <a:rPr lang="en-US" sz="2400" dirty="0"/>
              <a:t>Limitations</a:t>
            </a:r>
          </a:p>
          <a:p>
            <a:endParaRPr lang="en-US" sz="2400" dirty="0"/>
          </a:p>
          <a:p>
            <a:r>
              <a:rPr lang="en-US" sz="2400" dirty="0"/>
              <a:t>Future Enhancement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i="1" dirty="0">
                <a:solidFill>
                  <a:srgbClr val="FF0000"/>
                </a:solidFill>
              </a:rPr>
              <a:t>Note: Maximum two slides for this topic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36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Snapshots and Screenshots of your work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i="1" dirty="0">
                <a:solidFill>
                  <a:srgbClr val="FF0000"/>
                </a:solidFill>
              </a:rPr>
              <a:t>Note: Maximum five slides for this topic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6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215</Words>
  <Application>Microsoft Office PowerPoint</Application>
  <PresentationFormat>Widescreen</PresentationFormat>
  <Paragraphs>88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PowerPoint Presentation</vt:lpstr>
      <vt:lpstr>Presentation Outline</vt:lpstr>
      <vt:lpstr>About Project  </vt:lpstr>
      <vt:lpstr>System Analysis</vt:lpstr>
      <vt:lpstr>System Design</vt:lpstr>
      <vt:lpstr>System Implementation</vt:lpstr>
      <vt:lpstr>Conclusion and Future Enhancement 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kf</dc:creator>
  <cp:lastModifiedBy>dhiraj kumar jha</cp:lastModifiedBy>
  <cp:revision>10</cp:revision>
  <dcterms:created xsi:type="dcterms:W3CDTF">2018-02-27T04:16:48Z</dcterms:created>
  <dcterms:modified xsi:type="dcterms:W3CDTF">2020-08-09T06:14:10Z</dcterms:modified>
</cp:coreProperties>
</file>