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73" d="100"/>
          <a:sy n="73" d="100"/>
        </p:scale>
        <p:origin x="3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26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30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9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5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84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14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65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9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2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15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50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4F01-6280-4168-9598-D7B8166E46CE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08CA-D5FF-4D9C-9DAD-EA5A1AD5D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48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52" y="-121186"/>
            <a:ext cx="12440694" cy="6858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Rectángulo 1"/>
          <p:cNvSpPr/>
          <p:nvPr/>
        </p:nvSpPr>
        <p:spPr>
          <a:xfrm>
            <a:off x="4683046" y="3517135"/>
            <a:ext cx="6825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atención a niños con labio leporino</a:t>
            </a:r>
            <a:endParaRPr lang="es-C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2050" name="Picture 2" descr="¿Por qué los niños nacen con labio leporino? | America Notic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65" y="4163466"/>
            <a:ext cx="3768181" cy="2122583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04503" y="5917474"/>
            <a:ext cx="3331028" cy="36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Lucida Handwriting" panose="03010101010101010101" pitchFamily="66" charset="0"/>
              </a:rPr>
              <a:t>Katterin enciso </a:t>
            </a:r>
            <a:endParaRPr lang="es-CO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6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694" y="0"/>
            <a:ext cx="12440694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472587" y="595045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i="0" dirty="0" smtClean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Atención y tratamiento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72587" y="11479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0" i="0" dirty="0" smtClean="0">
                <a:solidFill>
                  <a:srgbClr val="111111"/>
                </a:solidFill>
                <a:effectLst/>
                <a:latin typeface="Roboto"/>
              </a:rPr>
              <a:t>Todo niño tiene derecho a una buena salud bucal, razón por la cual la Federación Dental Internacional (FDI) colaboró con </a:t>
            </a:r>
            <a:r>
              <a:rPr lang="es-CO" b="1" i="0" dirty="0" err="1" smtClean="0">
                <a:solidFill>
                  <a:srgbClr val="111111"/>
                </a:solidFill>
                <a:effectLst/>
                <a:latin typeface="Roboto"/>
              </a:rPr>
              <a:t>Smile</a:t>
            </a:r>
            <a:r>
              <a:rPr lang="es-CO" b="1" i="0" dirty="0" smtClean="0">
                <a:solidFill>
                  <a:srgbClr val="111111"/>
                </a:solidFill>
                <a:effectLst/>
                <a:latin typeface="Roboto"/>
              </a:rPr>
              <a:t> Train</a:t>
            </a:r>
            <a:r>
              <a:rPr lang="es-CO" b="0" i="0" dirty="0" smtClean="0">
                <a:solidFill>
                  <a:srgbClr val="111111"/>
                </a:solidFill>
                <a:effectLst/>
                <a:latin typeface="Roboto"/>
              </a:rPr>
              <a:t> para lanzar nuevos recursos educativos, destinados a mejorar la calidad de vida de las personas nacidas con paladar hendido o labio leporino.</a:t>
            </a:r>
            <a:endParaRPr lang="es-CO" dirty="0"/>
          </a:p>
        </p:txBody>
      </p:sp>
      <p:pic>
        <p:nvPicPr>
          <p:cNvPr id="3074" name="Picture 2" descr="Smile Train y GroupM se asocian para ayudar a niños con labio leporino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30" y="2842419"/>
            <a:ext cx="3029288" cy="176820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47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61"/>
            <a:ext cx="13994755" cy="67138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Rectángulo 1"/>
          <p:cNvSpPr/>
          <p:nvPr/>
        </p:nvSpPr>
        <p:spPr>
          <a:xfrm>
            <a:off x="536811" y="224956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CO" sz="24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 veces, un niño con fisura labiopalatina puede tener otros problemas de salud, como los siguientes: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sz="24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acumulación de líquido detrás de los oídos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sz="24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problemas para alimentarse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sz="24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pérdida de la audición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sz="24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problemas dentales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sz="24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problemas de habla</a:t>
            </a:r>
            <a:endParaRPr lang="es-CO" sz="2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690632" y="1537835"/>
            <a:ext cx="4556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CO" sz="28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¿</a:t>
            </a:r>
            <a:r>
              <a:rPr lang="es-CO" sz="28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Kristen ITC" panose="03050502040202030202" pitchFamily="66" charset="0"/>
              </a:rPr>
              <a:t>Qué más debería saber?</a:t>
            </a:r>
            <a:endParaRPr lang="es-CO" sz="2800" b="1" i="0" dirty="0">
              <a:solidFill>
                <a:schemeClr val="accent6">
                  <a:lumMod val="50000"/>
                </a:schemeClr>
              </a:solidFill>
              <a:effectLst/>
              <a:latin typeface="Kristen ITC" panose="03050502040202030202" pitchFamily="66" charset="0"/>
            </a:endParaRPr>
          </a:p>
        </p:txBody>
      </p:sp>
      <p:pic>
        <p:nvPicPr>
          <p:cNvPr id="1030" name="Picture 6" descr="Operarán gratuitamente a niños conlabio leporino y paladar hendido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09" y="4084020"/>
            <a:ext cx="4041774" cy="2425064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1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78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Helvetica</vt:lpstr>
      <vt:lpstr>Kristen ITC</vt:lpstr>
      <vt:lpstr>Lucida Handwriting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6</cp:revision>
  <dcterms:created xsi:type="dcterms:W3CDTF">2023-08-26T13:35:31Z</dcterms:created>
  <dcterms:modified xsi:type="dcterms:W3CDTF">2023-08-26T14:18:20Z</dcterms:modified>
</cp:coreProperties>
</file>