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310" r:id="rId3"/>
    <p:sldId id="312" r:id="rId4"/>
    <p:sldId id="319" r:id="rId5"/>
    <p:sldId id="323" r:id="rId6"/>
    <p:sldId id="321" r:id="rId7"/>
    <p:sldId id="322" r:id="rId8"/>
    <p:sldId id="315" r:id="rId9"/>
    <p:sldId id="314" r:id="rId10"/>
    <p:sldId id="318" r:id="rId11"/>
    <p:sldId id="316" r:id="rId12"/>
    <p:sldId id="317" r:id="rId13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9C4146-2D11-4C37-96F2-A7FF7D1D71A1}" v="12" dt="2023-11-19T12:56:26.1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arína Olejková" userId="8df8b9fc97040469" providerId="LiveId" clId="{6B36B72D-1E70-45C7-9968-463BDAA15D32}"/>
    <pc:docChg chg="undo redo custSel addSld delSld modSld sldOrd">
      <pc:chgData name="Katarína Olejková" userId="8df8b9fc97040469" providerId="LiveId" clId="{6B36B72D-1E70-45C7-9968-463BDAA15D32}" dt="2023-05-11T17:28:05.581" v="2295" actId="20577"/>
      <pc:docMkLst>
        <pc:docMk/>
      </pc:docMkLst>
      <pc:sldChg chg="modSp mod">
        <pc:chgData name="Katarína Olejková" userId="8df8b9fc97040469" providerId="LiveId" clId="{6B36B72D-1E70-45C7-9968-463BDAA15D32}" dt="2023-05-11T14:50:58.342" v="10" actId="20577"/>
        <pc:sldMkLst>
          <pc:docMk/>
          <pc:sldMk cId="1419276413" sldId="257"/>
        </pc:sldMkLst>
        <pc:spChg chg="mod">
          <ac:chgData name="Katarína Olejková" userId="8df8b9fc97040469" providerId="LiveId" clId="{6B36B72D-1E70-45C7-9968-463BDAA15D32}" dt="2023-05-11T14:50:58.342" v="10" actId="20577"/>
          <ac:spMkLst>
            <pc:docMk/>
            <pc:sldMk cId="1419276413" sldId="257"/>
            <ac:spMk id="2" creationId="{5E354CC2-4FBE-43CF-89AE-6322CA802D1C}"/>
          </ac:spMkLst>
        </pc:spChg>
      </pc:sldChg>
      <pc:sldChg chg="addSp delSp modSp del mod">
        <pc:chgData name="Katarína Olejková" userId="8df8b9fc97040469" providerId="LiveId" clId="{6B36B72D-1E70-45C7-9968-463BDAA15D32}" dt="2023-05-11T15:43:03.184" v="979" actId="47"/>
        <pc:sldMkLst>
          <pc:docMk/>
          <pc:sldMk cId="1739431049" sldId="258"/>
        </pc:sldMkLst>
        <pc:spChg chg="del mod">
          <ac:chgData name="Katarína Olejková" userId="8df8b9fc97040469" providerId="LiveId" clId="{6B36B72D-1E70-45C7-9968-463BDAA15D32}" dt="2023-05-11T15:42:53.977" v="978" actId="478"/>
          <ac:spMkLst>
            <pc:docMk/>
            <pc:sldMk cId="1739431049" sldId="258"/>
            <ac:spMk id="5" creationId="{C67A98A7-A51D-F6E0-43ED-C340ED41F8E4}"/>
          </ac:spMkLst>
        </pc:spChg>
        <pc:spChg chg="del mod">
          <ac:chgData name="Katarína Olejková" userId="8df8b9fc97040469" providerId="LiveId" clId="{6B36B72D-1E70-45C7-9968-463BDAA15D32}" dt="2023-05-11T15:42:23.800" v="971" actId="478"/>
          <ac:spMkLst>
            <pc:docMk/>
            <pc:sldMk cId="1739431049" sldId="258"/>
            <ac:spMk id="6" creationId="{DB9CC774-5BC7-3CF8-952B-A1D38748DA69}"/>
          </ac:spMkLst>
        </pc:spChg>
        <pc:spChg chg="add mod">
          <ac:chgData name="Katarína Olejková" userId="8df8b9fc97040469" providerId="LiveId" clId="{6B36B72D-1E70-45C7-9968-463BDAA15D32}" dt="2023-05-11T15:42:53.977" v="978" actId="478"/>
          <ac:spMkLst>
            <pc:docMk/>
            <pc:sldMk cId="1739431049" sldId="258"/>
            <ac:spMk id="8" creationId="{2B6B4FA9-C3F9-CB41-A519-E3B9688F3030}"/>
          </ac:spMkLst>
        </pc:spChg>
        <pc:picChg chg="add mod">
          <ac:chgData name="Katarína Olejková" userId="8df8b9fc97040469" providerId="LiveId" clId="{6B36B72D-1E70-45C7-9968-463BDAA15D32}" dt="2023-05-11T15:42:48.038" v="977" actId="1076"/>
          <ac:picMkLst>
            <pc:docMk/>
            <pc:sldMk cId="1739431049" sldId="258"/>
            <ac:picMk id="3" creationId="{DCE7474A-DF45-9C4E-F7A7-BF320A6FF8CA}"/>
          </ac:picMkLst>
        </pc:picChg>
        <pc:picChg chg="del">
          <ac:chgData name="Katarína Olejková" userId="8df8b9fc97040469" providerId="LiveId" clId="{6B36B72D-1E70-45C7-9968-463BDAA15D32}" dt="2023-05-11T15:34:56.461" v="901" actId="478"/>
          <ac:picMkLst>
            <pc:docMk/>
            <pc:sldMk cId="1739431049" sldId="258"/>
            <ac:picMk id="12" creationId="{50CB3D98-7A1B-F5D7-69DA-A3A0715FEB16}"/>
          </ac:picMkLst>
        </pc:picChg>
      </pc:sldChg>
      <pc:sldChg chg="modSp mod">
        <pc:chgData name="Katarína Olejková" userId="8df8b9fc97040469" providerId="LiveId" clId="{6B36B72D-1E70-45C7-9968-463BDAA15D32}" dt="2023-05-11T17:28:05.581" v="2295" actId="20577"/>
        <pc:sldMkLst>
          <pc:docMk/>
          <pc:sldMk cId="443630686" sldId="259"/>
        </pc:sldMkLst>
        <pc:spChg chg="mod">
          <ac:chgData name="Katarína Olejková" userId="8df8b9fc97040469" providerId="LiveId" clId="{6B36B72D-1E70-45C7-9968-463BDAA15D32}" dt="2023-05-11T16:08:13.156" v="1419" actId="20577"/>
          <ac:spMkLst>
            <pc:docMk/>
            <pc:sldMk cId="443630686" sldId="259"/>
            <ac:spMk id="2" creationId="{64182022-A0AE-ABE3-1631-DF859E79268B}"/>
          </ac:spMkLst>
        </pc:spChg>
        <pc:spChg chg="mod">
          <ac:chgData name="Katarína Olejková" userId="8df8b9fc97040469" providerId="LiveId" clId="{6B36B72D-1E70-45C7-9968-463BDAA15D32}" dt="2023-05-11T17:28:05.581" v="2295" actId="20577"/>
          <ac:spMkLst>
            <pc:docMk/>
            <pc:sldMk cId="443630686" sldId="259"/>
            <ac:spMk id="3" creationId="{B95DD5E8-493D-048F-33AF-421B0F4A5DAA}"/>
          </ac:spMkLst>
        </pc:spChg>
      </pc:sldChg>
      <pc:sldChg chg="addSp modSp mod">
        <pc:chgData name="Katarína Olejková" userId="8df8b9fc97040469" providerId="LiveId" clId="{6B36B72D-1E70-45C7-9968-463BDAA15D32}" dt="2023-05-11T15:31:53.627" v="832" actId="20577"/>
        <pc:sldMkLst>
          <pc:docMk/>
          <pc:sldMk cId="1095144537" sldId="260"/>
        </pc:sldMkLst>
        <pc:spChg chg="mod">
          <ac:chgData name="Katarína Olejková" userId="8df8b9fc97040469" providerId="LiveId" clId="{6B36B72D-1E70-45C7-9968-463BDAA15D32}" dt="2023-05-11T14:51:57.888" v="27" actId="20577"/>
          <ac:spMkLst>
            <pc:docMk/>
            <pc:sldMk cId="1095144537" sldId="260"/>
            <ac:spMk id="2" creationId="{76C695E9-52F5-B306-5552-24BAFBDC9736}"/>
          </ac:spMkLst>
        </pc:spChg>
        <pc:spChg chg="mod">
          <ac:chgData name="Katarína Olejková" userId="8df8b9fc97040469" providerId="LiveId" clId="{6B36B72D-1E70-45C7-9968-463BDAA15D32}" dt="2023-05-11T15:31:53.627" v="832" actId="20577"/>
          <ac:spMkLst>
            <pc:docMk/>
            <pc:sldMk cId="1095144537" sldId="260"/>
            <ac:spMk id="3" creationId="{01DA8E93-AD72-39B0-4FA1-F266CC5CECEA}"/>
          </ac:spMkLst>
        </pc:spChg>
        <pc:picChg chg="add mod">
          <ac:chgData name="Katarína Olejková" userId="8df8b9fc97040469" providerId="LiveId" clId="{6B36B72D-1E70-45C7-9968-463BDAA15D32}" dt="2023-05-11T15:10:17.933" v="292" actId="1076"/>
          <ac:picMkLst>
            <pc:docMk/>
            <pc:sldMk cId="1095144537" sldId="260"/>
            <ac:picMk id="5" creationId="{6A49F73A-D7B7-050B-2972-ACD0DE940ACB}"/>
          </ac:picMkLst>
        </pc:picChg>
      </pc:sldChg>
      <pc:sldChg chg="delSp modSp mod ord">
        <pc:chgData name="Katarína Olejková" userId="8df8b9fc97040469" providerId="LiveId" clId="{6B36B72D-1E70-45C7-9968-463BDAA15D32}" dt="2023-05-11T15:32:35.810" v="898" actId="20577"/>
        <pc:sldMkLst>
          <pc:docMk/>
          <pc:sldMk cId="3397412754" sldId="261"/>
        </pc:sldMkLst>
        <pc:spChg chg="mod">
          <ac:chgData name="Katarína Olejková" userId="8df8b9fc97040469" providerId="LiveId" clId="{6B36B72D-1E70-45C7-9968-463BDAA15D32}" dt="2023-05-11T15:15:12.943" v="413" actId="20577"/>
          <ac:spMkLst>
            <pc:docMk/>
            <pc:sldMk cId="3397412754" sldId="261"/>
            <ac:spMk id="2" creationId="{B2914BCA-11F2-0043-5931-ADF4126BE3C9}"/>
          </ac:spMkLst>
        </pc:spChg>
        <pc:spChg chg="mod">
          <ac:chgData name="Katarína Olejková" userId="8df8b9fc97040469" providerId="LiveId" clId="{6B36B72D-1E70-45C7-9968-463BDAA15D32}" dt="2023-05-11T15:32:35.810" v="898" actId="20577"/>
          <ac:spMkLst>
            <pc:docMk/>
            <pc:sldMk cId="3397412754" sldId="261"/>
            <ac:spMk id="3" creationId="{B57C5C5F-26C7-26D7-3CE4-7358CCFA4E8E}"/>
          </ac:spMkLst>
        </pc:spChg>
        <pc:picChg chg="del">
          <ac:chgData name="Katarína Olejková" userId="8df8b9fc97040469" providerId="LiveId" clId="{6B36B72D-1E70-45C7-9968-463BDAA15D32}" dt="2023-05-11T15:14:20.714" v="388" actId="478"/>
          <ac:picMkLst>
            <pc:docMk/>
            <pc:sldMk cId="3397412754" sldId="261"/>
            <ac:picMk id="8" creationId="{A1F715C4-DC3B-C06E-641C-F974BB09B42E}"/>
          </ac:picMkLst>
        </pc:picChg>
      </pc:sldChg>
      <pc:sldChg chg="del">
        <pc:chgData name="Katarína Olejková" userId="8df8b9fc97040469" providerId="LiveId" clId="{6B36B72D-1E70-45C7-9968-463BDAA15D32}" dt="2023-05-11T16:49:29.502" v="1951" actId="47"/>
        <pc:sldMkLst>
          <pc:docMk/>
          <pc:sldMk cId="132948731" sldId="265"/>
        </pc:sldMkLst>
      </pc:sldChg>
      <pc:sldChg chg="del">
        <pc:chgData name="Katarína Olejková" userId="8df8b9fc97040469" providerId="LiveId" clId="{6B36B72D-1E70-45C7-9968-463BDAA15D32}" dt="2023-05-11T16:49:31.957" v="1953" actId="47"/>
        <pc:sldMkLst>
          <pc:docMk/>
          <pc:sldMk cId="215045772" sldId="267"/>
        </pc:sldMkLst>
      </pc:sldChg>
      <pc:sldChg chg="del">
        <pc:chgData name="Katarína Olejková" userId="8df8b9fc97040469" providerId="LiveId" clId="{6B36B72D-1E70-45C7-9968-463BDAA15D32}" dt="2023-05-11T16:49:33.931" v="1954" actId="47"/>
        <pc:sldMkLst>
          <pc:docMk/>
          <pc:sldMk cId="2755736688" sldId="268"/>
        </pc:sldMkLst>
      </pc:sldChg>
      <pc:sldChg chg="del">
        <pc:chgData name="Katarína Olejková" userId="8df8b9fc97040469" providerId="LiveId" clId="{6B36B72D-1E70-45C7-9968-463BDAA15D32}" dt="2023-05-11T16:49:35.081" v="1955" actId="47"/>
        <pc:sldMkLst>
          <pc:docMk/>
          <pc:sldMk cId="3977635200" sldId="270"/>
        </pc:sldMkLst>
      </pc:sldChg>
      <pc:sldChg chg="del">
        <pc:chgData name="Katarína Olejková" userId="8df8b9fc97040469" providerId="LiveId" clId="{6B36B72D-1E70-45C7-9968-463BDAA15D32}" dt="2023-05-11T16:53:19.671" v="2061" actId="47"/>
        <pc:sldMkLst>
          <pc:docMk/>
          <pc:sldMk cId="2544409797" sldId="271"/>
        </pc:sldMkLst>
      </pc:sldChg>
      <pc:sldChg chg="del">
        <pc:chgData name="Katarína Olejková" userId="8df8b9fc97040469" providerId="LiveId" clId="{6B36B72D-1E70-45C7-9968-463BDAA15D32}" dt="2023-05-11T16:53:20.787" v="2062" actId="47"/>
        <pc:sldMkLst>
          <pc:docMk/>
          <pc:sldMk cId="1332037766" sldId="272"/>
        </pc:sldMkLst>
      </pc:sldChg>
      <pc:sldChg chg="del">
        <pc:chgData name="Katarína Olejková" userId="8df8b9fc97040469" providerId="LiveId" clId="{6B36B72D-1E70-45C7-9968-463BDAA15D32}" dt="2023-05-11T16:53:22.377" v="2063" actId="47"/>
        <pc:sldMkLst>
          <pc:docMk/>
          <pc:sldMk cId="1232636976" sldId="273"/>
        </pc:sldMkLst>
      </pc:sldChg>
      <pc:sldChg chg="del">
        <pc:chgData name="Katarína Olejková" userId="8df8b9fc97040469" providerId="LiveId" clId="{6B36B72D-1E70-45C7-9968-463BDAA15D32}" dt="2023-05-11T16:53:23.304" v="2064" actId="47"/>
        <pc:sldMkLst>
          <pc:docMk/>
          <pc:sldMk cId="847660018" sldId="275"/>
        </pc:sldMkLst>
      </pc:sldChg>
      <pc:sldChg chg="del">
        <pc:chgData name="Katarína Olejková" userId="8df8b9fc97040469" providerId="LiveId" clId="{6B36B72D-1E70-45C7-9968-463BDAA15D32}" dt="2023-05-11T16:53:24.441" v="2065" actId="47"/>
        <pc:sldMkLst>
          <pc:docMk/>
          <pc:sldMk cId="2382013893" sldId="277"/>
        </pc:sldMkLst>
      </pc:sldChg>
      <pc:sldChg chg="del">
        <pc:chgData name="Katarína Olejková" userId="8df8b9fc97040469" providerId="LiveId" clId="{6B36B72D-1E70-45C7-9968-463BDAA15D32}" dt="2023-05-11T16:53:27.068" v="2066" actId="47"/>
        <pc:sldMkLst>
          <pc:docMk/>
          <pc:sldMk cId="758037375" sldId="278"/>
        </pc:sldMkLst>
      </pc:sldChg>
      <pc:sldChg chg="del">
        <pc:chgData name="Katarína Olejková" userId="8df8b9fc97040469" providerId="LiveId" clId="{6B36B72D-1E70-45C7-9968-463BDAA15D32}" dt="2023-05-11T16:53:27.870" v="2067" actId="47"/>
        <pc:sldMkLst>
          <pc:docMk/>
          <pc:sldMk cId="4168304033" sldId="281"/>
        </pc:sldMkLst>
      </pc:sldChg>
      <pc:sldChg chg="del">
        <pc:chgData name="Katarína Olejková" userId="8df8b9fc97040469" providerId="LiveId" clId="{6B36B72D-1E70-45C7-9968-463BDAA15D32}" dt="2023-05-11T16:53:28.656" v="2068" actId="47"/>
        <pc:sldMkLst>
          <pc:docMk/>
          <pc:sldMk cId="3772844877" sldId="283"/>
        </pc:sldMkLst>
      </pc:sldChg>
      <pc:sldChg chg="del">
        <pc:chgData name="Katarína Olejková" userId="8df8b9fc97040469" providerId="LiveId" clId="{6B36B72D-1E70-45C7-9968-463BDAA15D32}" dt="2023-05-11T16:53:29.431" v="2069" actId="47"/>
        <pc:sldMkLst>
          <pc:docMk/>
          <pc:sldMk cId="1874273939" sldId="284"/>
        </pc:sldMkLst>
      </pc:sldChg>
      <pc:sldChg chg="del">
        <pc:chgData name="Katarína Olejková" userId="8df8b9fc97040469" providerId="LiveId" clId="{6B36B72D-1E70-45C7-9968-463BDAA15D32}" dt="2023-05-11T16:53:30.155" v="2070" actId="47"/>
        <pc:sldMkLst>
          <pc:docMk/>
          <pc:sldMk cId="297902725" sldId="286"/>
        </pc:sldMkLst>
      </pc:sldChg>
      <pc:sldChg chg="del">
        <pc:chgData name="Katarína Olejková" userId="8df8b9fc97040469" providerId="LiveId" clId="{6B36B72D-1E70-45C7-9968-463BDAA15D32}" dt="2023-05-11T16:53:30.991" v="2071" actId="47"/>
        <pc:sldMkLst>
          <pc:docMk/>
          <pc:sldMk cId="740418920" sldId="287"/>
        </pc:sldMkLst>
      </pc:sldChg>
      <pc:sldChg chg="del">
        <pc:chgData name="Katarína Olejková" userId="8df8b9fc97040469" providerId="LiveId" clId="{6B36B72D-1E70-45C7-9968-463BDAA15D32}" dt="2023-05-11T16:53:33.349" v="2072" actId="47"/>
        <pc:sldMkLst>
          <pc:docMk/>
          <pc:sldMk cId="2617844260" sldId="288"/>
        </pc:sldMkLst>
      </pc:sldChg>
      <pc:sldChg chg="modSp mod">
        <pc:chgData name="Katarína Olejková" userId="8df8b9fc97040469" providerId="LiveId" clId="{6B36B72D-1E70-45C7-9968-463BDAA15D32}" dt="2023-05-11T16:53:57.657" v="2110" actId="20577"/>
        <pc:sldMkLst>
          <pc:docMk/>
          <pc:sldMk cId="2083718300" sldId="289"/>
        </pc:sldMkLst>
        <pc:spChg chg="mod">
          <ac:chgData name="Katarína Olejková" userId="8df8b9fc97040469" providerId="LiveId" clId="{6B36B72D-1E70-45C7-9968-463BDAA15D32}" dt="2023-05-11T16:53:57.657" v="2110" actId="20577"/>
          <ac:spMkLst>
            <pc:docMk/>
            <pc:sldMk cId="2083718300" sldId="289"/>
            <ac:spMk id="2" creationId="{B2914BCA-11F2-0043-5931-ADF4126BE3C9}"/>
          </ac:spMkLst>
        </pc:spChg>
      </pc:sldChg>
      <pc:sldChg chg="addSp delSp modSp add mod ord">
        <pc:chgData name="Katarína Olejková" userId="8df8b9fc97040469" providerId="LiveId" clId="{6B36B72D-1E70-45C7-9968-463BDAA15D32}" dt="2023-05-11T15:42:40.947" v="976"/>
        <pc:sldMkLst>
          <pc:docMk/>
          <pc:sldMk cId="55479044" sldId="290"/>
        </pc:sldMkLst>
        <pc:spChg chg="add del">
          <ac:chgData name="Katarína Olejková" userId="8df8b9fc97040469" providerId="LiveId" clId="{6B36B72D-1E70-45C7-9968-463BDAA15D32}" dt="2023-05-11T15:40:35.276" v="940" actId="22"/>
          <ac:spMkLst>
            <pc:docMk/>
            <pc:sldMk cId="55479044" sldId="290"/>
            <ac:spMk id="3" creationId="{27ECBB50-087B-FC2D-6C6C-0EAACC8C3CBE}"/>
          </ac:spMkLst>
        </pc:spChg>
        <pc:spChg chg="mod">
          <ac:chgData name="Katarína Olejková" userId="8df8b9fc97040469" providerId="LiveId" clId="{6B36B72D-1E70-45C7-9968-463BDAA15D32}" dt="2023-05-11T15:42:16.773" v="970"/>
          <ac:spMkLst>
            <pc:docMk/>
            <pc:sldMk cId="55479044" sldId="290"/>
            <ac:spMk id="5" creationId="{C67A98A7-A51D-F6E0-43ED-C340ED41F8E4}"/>
          </ac:spMkLst>
        </pc:spChg>
        <pc:spChg chg="add del">
          <ac:chgData name="Katarína Olejková" userId="8df8b9fc97040469" providerId="LiveId" clId="{6B36B72D-1E70-45C7-9968-463BDAA15D32}" dt="2023-05-11T15:41:55.954" v="953" actId="931"/>
          <ac:spMkLst>
            <pc:docMk/>
            <pc:sldMk cId="55479044" sldId="290"/>
            <ac:spMk id="6" creationId="{DB9CC774-5BC7-3CF8-952B-A1D38748DA69}"/>
          </ac:spMkLst>
        </pc:spChg>
        <pc:spChg chg="add del mod">
          <ac:chgData name="Katarína Olejková" userId="8df8b9fc97040469" providerId="LiveId" clId="{6B36B72D-1E70-45C7-9968-463BDAA15D32}" dt="2023-05-11T15:41:53.818" v="949" actId="478"/>
          <ac:spMkLst>
            <pc:docMk/>
            <pc:sldMk cId="55479044" sldId="290"/>
            <ac:spMk id="10" creationId="{CB8974D2-6FAB-107A-5B27-729B8DE0789E}"/>
          </ac:spMkLst>
        </pc:spChg>
        <pc:picChg chg="add del mod">
          <ac:chgData name="Katarína Olejková" userId="8df8b9fc97040469" providerId="LiveId" clId="{6B36B72D-1E70-45C7-9968-463BDAA15D32}" dt="2023-05-11T15:41:55.954" v="953" actId="931"/>
          <ac:picMkLst>
            <pc:docMk/>
            <pc:sldMk cId="55479044" sldId="290"/>
            <ac:picMk id="8" creationId="{D07CE8D8-AA5D-3035-F8B9-357F88FDD763}"/>
          </ac:picMkLst>
        </pc:picChg>
      </pc:sldChg>
      <pc:sldChg chg="modSp add del mod">
        <pc:chgData name="Katarína Olejková" userId="8df8b9fc97040469" providerId="LiveId" clId="{6B36B72D-1E70-45C7-9968-463BDAA15D32}" dt="2023-05-11T16:14:12.071" v="1426" actId="47"/>
        <pc:sldMkLst>
          <pc:docMk/>
          <pc:sldMk cId="4199116491" sldId="291"/>
        </pc:sldMkLst>
        <pc:spChg chg="mod">
          <ac:chgData name="Katarína Olejková" userId="8df8b9fc97040469" providerId="LiveId" clId="{6B36B72D-1E70-45C7-9968-463BDAA15D32}" dt="2023-05-11T15:38:20.991" v="917" actId="20577"/>
          <ac:spMkLst>
            <pc:docMk/>
            <pc:sldMk cId="4199116491" sldId="291"/>
            <ac:spMk id="5" creationId="{C67A98A7-A51D-F6E0-43ED-C340ED41F8E4}"/>
          </ac:spMkLst>
        </pc:spChg>
        <pc:spChg chg="mod">
          <ac:chgData name="Katarína Olejková" userId="8df8b9fc97040469" providerId="LiveId" clId="{6B36B72D-1E70-45C7-9968-463BDAA15D32}" dt="2023-05-11T16:13:44.684" v="1422" actId="20577"/>
          <ac:spMkLst>
            <pc:docMk/>
            <pc:sldMk cId="4199116491" sldId="291"/>
            <ac:spMk id="6" creationId="{DB9CC774-5BC7-3CF8-952B-A1D38748DA69}"/>
          </ac:spMkLst>
        </pc:spChg>
      </pc:sldChg>
      <pc:sldChg chg="addSp delSp modSp add mod">
        <pc:chgData name="Katarína Olejková" userId="8df8b9fc97040469" providerId="LiveId" clId="{6B36B72D-1E70-45C7-9968-463BDAA15D32}" dt="2023-05-11T15:44:03.510" v="995" actId="962"/>
        <pc:sldMkLst>
          <pc:docMk/>
          <pc:sldMk cId="2739925503" sldId="292"/>
        </pc:sldMkLst>
        <pc:spChg chg="add del mod">
          <ac:chgData name="Katarína Olejková" userId="8df8b9fc97040469" providerId="LiveId" clId="{6B36B72D-1E70-45C7-9968-463BDAA15D32}" dt="2023-05-11T15:43:11.827" v="983" actId="478"/>
          <ac:spMkLst>
            <pc:docMk/>
            <pc:sldMk cId="2739925503" sldId="292"/>
            <ac:spMk id="3" creationId="{4CD18BF8-7849-DB97-1F95-E9B9132A5E8C}"/>
          </ac:spMkLst>
        </pc:spChg>
        <pc:spChg chg="del mod">
          <ac:chgData name="Katarína Olejková" userId="8df8b9fc97040469" providerId="LiveId" clId="{6B36B72D-1E70-45C7-9968-463BDAA15D32}" dt="2023-05-11T15:43:15.804" v="985" actId="478"/>
          <ac:spMkLst>
            <pc:docMk/>
            <pc:sldMk cId="2739925503" sldId="292"/>
            <ac:spMk id="4" creationId="{9EA41E96-447C-4E1D-A167-DBF5AFBA1FF8}"/>
          </ac:spMkLst>
        </pc:spChg>
        <pc:spChg chg="del">
          <ac:chgData name="Katarína Olejková" userId="8df8b9fc97040469" providerId="LiveId" clId="{6B36B72D-1E70-45C7-9968-463BDAA15D32}" dt="2023-05-11T15:43:10.831" v="982" actId="478"/>
          <ac:spMkLst>
            <pc:docMk/>
            <pc:sldMk cId="2739925503" sldId="292"/>
            <ac:spMk id="5" creationId="{C67A98A7-A51D-F6E0-43ED-C340ED41F8E4}"/>
          </ac:spMkLst>
        </pc:spChg>
        <pc:spChg chg="del">
          <ac:chgData name="Katarína Olejková" userId="8df8b9fc97040469" providerId="LiveId" clId="{6B36B72D-1E70-45C7-9968-463BDAA15D32}" dt="2023-05-11T15:43:09.138" v="981" actId="478"/>
          <ac:spMkLst>
            <pc:docMk/>
            <pc:sldMk cId="2739925503" sldId="292"/>
            <ac:spMk id="6" creationId="{DB9CC774-5BC7-3CF8-952B-A1D38748DA69}"/>
          </ac:spMkLst>
        </pc:spChg>
        <pc:picChg chg="add del mod">
          <ac:chgData name="Katarína Olejková" userId="8df8b9fc97040469" providerId="LiveId" clId="{6B36B72D-1E70-45C7-9968-463BDAA15D32}" dt="2023-05-11T15:43:45.310" v="990" actId="931"/>
          <ac:picMkLst>
            <pc:docMk/>
            <pc:sldMk cId="2739925503" sldId="292"/>
            <ac:picMk id="8" creationId="{1C9F1912-7986-CE3E-C397-1FDECC2E15E2}"/>
          </ac:picMkLst>
        </pc:picChg>
        <pc:picChg chg="add mod">
          <ac:chgData name="Katarína Olejková" userId="8df8b9fc97040469" providerId="LiveId" clId="{6B36B72D-1E70-45C7-9968-463BDAA15D32}" dt="2023-05-11T15:44:03.510" v="995" actId="962"/>
          <ac:picMkLst>
            <pc:docMk/>
            <pc:sldMk cId="2739925503" sldId="292"/>
            <ac:picMk id="10" creationId="{0DD5C8B9-CB83-1EB1-C55D-8D4419AF6FA5}"/>
          </ac:picMkLst>
        </pc:picChg>
      </pc:sldChg>
      <pc:sldChg chg="addSp modSp add mod">
        <pc:chgData name="Katarína Olejková" userId="8df8b9fc97040469" providerId="LiveId" clId="{6B36B72D-1E70-45C7-9968-463BDAA15D32}" dt="2023-05-11T15:48:14.201" v="998" actId="962"/>
        <pc:sldMkLst>
          <pc:docMk/>
          <pc:sldMk cId="3879075719" sldId="293"/>
        </pc:sldMkLst>
        <pc:picChg chg="add mod">
          <ac:chgData name="Katarína Olejková" userId="8df8b9fc97040469" providerId="LiveId" clId="{6B36B72D-1E70-45C7-9968-463BDAA15D32}" dt="2023-05-11T15:48:14.201" v="998" actId="962"/>
          <ac:picMkLst>
            <pc:docMk/>
            <pc:sldMk cId="3879075719" sldId="293"/>
            <ac:picMk id="3" creationId="{5F3F17BC-5C5F-170B-F441-21F966394BEC}"/>
          </ac:picMkLst>
        </pc:picChg>
      </pc:sldChg>
      <pc:sldChg chg="addSp delSp modSp add mod ord">
        <pc:chgData name="Katarína Olejková" userId="8df8b9fc97040469" providerId="LiveId" clId="{6B36B72D-1E70-45C7-9968-463BDAA15D32}" dt="2023-05-11T15:49:07.079" v="1010"/>
        <pc:sldMkLst>
          <pc:docMk/>
          <pc:sldMk cId="2687366979" sldId="294"/>
        </pc:sldMkLst>
        <pc:picChg chg="add del mod">
          <ac:chgData name="Katarína Olejková" userId="8df8b9fc97040469" providerId="LiveId" clId="{6B36B72D-1E70-45C7-9968-463BDAA15D32}" dt="2023-05-11T15:48:38.389" v="1003" actId="931"/>
          <ac:picMkLst>
            <pc:docMk/>
            <pc:sldMk cId="2687366979" sldId="294"/>
            <ac:picMk id="3" creationId="{5F5772A0-BD34-D6ED-7D46-C51D49480DBB}"/>
          </ac:picMkLst>
        </pc:picChg>
        <pc:picChg chg="add mod">
          <ac:chgData name="Katarína Olejková" userId="8df8b9fc97040469" providerId="LiveId" clId="{6B36B72D-1E70-45C7-9968-463BDAA15D32}" dt="2023-05-11T15:49:00.433" v="1008" actId="962"/>
          <ac:picMkLst>
            <pc:docMk/>
            <pc:sldMk cId="2687366979" sldId="294"/>
            <ac:picMk id="5" creationId="{B50CE0D2-43B1-E642-6DC0-3BB66B16C3D9}"/>
          </ac:picMkLst>
        </pc:picChg>
      </pc:sldChg>
      <pc:sldChg chg="add del">
        <pc:chgData name="Katarína Olejková" userId="8df8b9fc97040469" providerId="LiveId" clId="{6B36B72D-1E70-45C7-9968-463BDAA15D32}" dt="2023-05-11T16:49:30.919" v="1952" actId="47"/>
        <pc:sldMkLst>
          <pc:docMk/>
          <pc:sldMk cId="947191477" sldId="295"/>
        </pc:sldMkLst>
      </pc:sldChg>
      <pc:sldChg chg="new del">
        <pc:chgData name="Katarína Olejková" userId="8df8b9fc97040469" providerId="LiveId" clId="{6B36B72D-1E70-45C7-9968-463BDAA15D32}" dt="2023-05-11T15:48:43.582" v="1005" actId="47"/>
        <pc:sldMkLst>
          <pc:docMk/>
          <pc:sldMk cId="1692070469" sldId="295"/>
        </pc:sldMkLst>
      </pc:sldChg>
      <pc:sldChg chg="addSp delSp modSp add del mod ord">
        <pc:chgData name="Katarína Olejková" userId="8df8b9fc97040469" providerId="LiveId" clId="{6B36B72D-1E70-45C7-9968-463BDAA15D32}" dt="2023-05-11T15:54:08.561" v="1052" actId="47"/>
        <pc:sldMkLst>
          <pc:docMk/>
          <pc:sldMk cId="582836187" sldId="296"/>
        </pc:sldMkLst>
        <pc:spChg chg="add mod">
          <ac:chgData name="Katarína Olejková" userId="8df8b9fc97040469" providerId="LiveId" clId="{6B36B72D-1E70-45C7-9968-463BDAA15D32}" dt="2023-05-11T15:54:00.813" v="1050" actId="478"/>
          <ac:spMkLst>
            <pc:docMk/>
            <pc:sldMk cId="582836187" sldId="296"/>
            <ac:spMk id="3" creationId="{18772E14-506F-479F-6A8C-E918DD356F41}"/>
          </ac:spMkLst>
        </pc:spChg>
        <pc:spChg chg="mod">
          <ac:chgData name="Katarína Olejková" userId="8df8b9fc97040469" providerId="LiveId" clId="{6B36B72D-1E70-45C7-9968-463BDAA15D32}" dt="2023-05-11T15:53:18.320" v="1045" actId="20577"/>
          <ac:spMkLst>
            <pc:docMk/>
            <pc:sldMk cId="582836187" sldId="296"/>
            <ac:spMk id="5" creationId="{C67A98A7-A51D-F6E0-43ED-C340ED41F8E4}"/>
          </ac:spMkLst>
        </pc:spChg>
        <pc:spChg chg="del mod">
          <ac:chgData name="Katarína Olejková" userId="8df8b9fc97040469" providerId="LiveId" clId="{6B36B72D-1E70-45C7-9968-463BDAA15D32}" dt="2023-05-11T15:54:00.813" v="1050" actId="478"/>
          <ac:spMkLst>
            <pc:docMk/>
            <pc:sldMk cId="582836187" sldId="296"/>
            <ac:spMk id="6" creationId="{DB9CC774-5BC7-3CF8-952B-A1D38748DA69}"/>
          </ac:spMkLst>
        </pc:spChg>
      </pc:sldChg>
      <pc:sldChg chg="modSp add mod">
        <pc:chgData name="Katarína Olejková" userId="8df8b9fc97040469" providerId="LiveId" clId="{6B36B72D-1E70-45C7-9968-463BDAA15D32}" dt="2023-05-11T16:07:43.228" v="1414" actId="20577"/>
        <pc:sldMkLst>
          <pc:docMk/>
          <pc:sldMk cId="3273142041" sldId="297"/>
        </pc:sldMkLst>
        <pc:spChg chg="mod">
          <ac:chgData name="Katarína Olejková" userId="8df8b9fc97040469" providerId="LiveId" clId="{6B36B72D-1E70-45C7-9968-463BDAA15D32}" dt="2023-05-11T15:54:14.246" v="1065" actId="20577"/>
          <ac:spMkLst>
            <pc:docMk/>
            <pc:sldMk cId="3273142041" sldId="297"/>
            <ac:spMk id="5" creationId="{C67A98A7-A51D-F6E0-43ED-C340ED41F8E4}"/>
          </ac:spMkLst>
        </pc:spChg>
        <pc:spChg chg="mod">
          <ac:chgData name="Katarína Olejková" userId="8df8b9fc97040469" providerId="LiveId" clId="{6B36B72D-1E70-45C7-9968-463BDAA15D32}" dt="2023-05-11T16:07:43.228" v="1414" actId="20577"/>
          <ac:spMkLst>
            <pc:docMk/>
            <pc:sldMk cId="3273142041" sldId="297"/>
            <ac:spMk id="6" creationId="{DB9CC774-5BC7-3CF8-952B-A1D38748DA69}"/>
          </ac:spMkLst>
        </pc:spChg>
      </pc:sldChg>
      <pc:sldChg chg="modSp add mod">
        <pc:chgData name="Katarína Olejková" userId="8df8b9fc97040469" providerId="LiveId" clId="{6B36B72D-1E70-45C7-9968-463BDAA15D32}" dt="2023-05-11T16:55:46.619" v="2119" actId="20577"/>
        <pc:sldMkLst>
          <pc:docMk/>
          <pc:sldMk cId="1634946958" sldId="298"/>
        </pc:sldMkLst>
        <pc:spChg chg="mod">
          <ac:chgData name="Katarína Olejková" userId="8df8b9fc97040469" providerId="LiveId" clId="{6B36B72D-1E70-45C7-9968-463BDAA15D32}" dt="2023-05-11T16:55:46.619" v="2119" actId="20577"/>
          <ac:spMkLst>
            <pc:docMk/>
            <pc:sldMk cId="1634946958" sldId="298"/>
            <ac:spMk id="5" creationId="{C67A98A7-A51D-F6E0-43ED-C340ED41F8E4}"/>
          </ac:spMkLst>
        </pc:spChg>
        <pc:spChg chg="mod">
          <ac:chgData name="Katarína Olejková" userId="8df8b9fc97040469" providerId="LiveId" clId="{6B36B72D-1E70-45C7-9968-463BDAA15D32}" dt="2023-05-11T16:24:26.625" v="1834" actId="20577"/>
          <ac:spMkLst>
            <pc:docMk/>
            <pc:sldMk cId="1634946958" sldId="298"/>
            <ac:spMk id="6" creationId="{DB9CC774-5BC7-3CF8-952B-A1D38748DA69}"/>
          </ac:spMkLst>
        </pc:spChg>
      </pc:sldChg>
      <pc:sldChg chg="addSp delSp modSp add mod">
        <pc:chgData name="Katarína Olejková" userId="8df8b9fc97040469" providerId="LiveId" clId="{6B36B72D-1E70-45C7-9968-463BDAA15D32}" dt="2023-05-11T16:06:22.692" v="1413" actId="14100"/>
        <pc:sldMkLst>
          <pc:docMk/>
          <pc:sldMk cId="4206609387" sldId="299"/>
        </pc:sldMkLst>
        <pc:spChg chg="del">
          <ac:chgData name="Katarína Olejková" userId="8df8b9fc97040469" providerId="LiveId" clId="{6B36B72D-1E70-45C7-9968-463BDAA15D32}" dt="2023-05-11T16:05:56.500" v="1408" actId="478"/>
          <ac:spMkLst>
            <pc:docMk/>
            <pc:sldMk cId="4206609387" sldId="299"/>
            <ac:spMk id="4" creationId="{9EA41E96-447C-4E1D-A167-DBF5AFBA1FF8}"/>
          </ac:spMkLst>
        </pc:spChg>
        <pc:spChg chg="del mod">
          <ac:chgData name="Katarína Olejková" userId="8df8b9fc97040469" providerId="LiveId" clId="{6B36B72D-1E70-45C7-9968-463BDAA15D32}" dt="2023-05-11T16:06:00.566" v="1410" actId="478"/>
          <ac:spMkLst>
            <pc:docMk/>
            <pc:sldMk cId="4206609387" sldId="299"/>
            <ac:spMk id="5" creationId="{C67A98A7-A51D-F6E0-43ED-C340ED41F8E4}"/>
          </ac:spMkLst>
        </pc:spChg>
        <pc:spChg chg="add del mod">
          <ac:chgData name="Katarína Olejková" userId="8df8b9fc97040469" providerId="LiveId" clId="{6B36B72D-1E70-45C7-9968-463BDAA15D32}" dt="2023-05-11T16:04:41.605" v="1402" actId="478"/>
          <ac:spMkLst>
            <pc:docMk/>
            <pc:sldMk cId="4206609387" sldId="299"/>
            <ac:spMk id="6" creationId="{DB9CC774-5BC7-3CF8-952B-A1D38748DA69}"/>
          </ac:spMkLst>
        </pc:spChg>
        <pc:picChg chg="add del mod">
          <ac:chgData name="Katarína Olejková" userId="8df8b9fc97040469" providerId="LiveId" clId="{6B36B72D-1E70-45C7-9968-463BDAA15D32}" dt="2023-05-11T16:04:33.263" v="1401" actId="931"/>
          <ac:picMkLst>
            <pc:docMk/>
            <pc:sldMk cId="4206609387" sldId="299"/>
            <ac:picMk id="3" creationId="{517B8BCF-8BCF-02D8-ECDB-D4B4A66FCD07}"/>
          </ac:picMkLst>
        </pc:picChg>
        <pc:picChg chg="add mod">
          <ac:chgData name="Katarína Olejková" userId="8df8b9fc97040469" providerId="LiveId" clId="{6B36B72D-1E70-45C7-9968-463BDAA15D32}" dt="2023-05-11T16:06:22.692" v="1413" actId="14100"/>
          <ac:picMkLst>
            <pc:docMk/>
            <pc:sldMk cId="4206609387" sldId="299"/>
            <ac:picMk id="8" creationId="{62E63B78-5538-5DDD-097E-720ED11207DD}"/>
          </ac:picMkLst>
        </pc:picChg>
      </pc:sldChg>
      <pc:sldChg chg="modSp add mod">
        <pc:chgData name="Katarína Olejková" userId="8df8b9fc97040469" providerId="LiveId" clId="{6B36B72D-1E70-45C7-9968-463BDAA15D32}" dt="2023-05-11T16:55:54.355" v="2121" actId="20577"/>
        <pc:sldMkLst>
          <pc:docMk/>
          <pc:sldMk cId="159368487" sldId="300"/>
        </pc:sldMkLst>
        <pc:spChg chg="mod">
          <ac:chgData name="Katarína Olejková" userId="8df8b9fc97040469" providerId="LiveId" clId="{6B36B72D-1E70-45C7-9968-463BDAA15D32}" dt="2023-05-11T16:55:54.355" v="2121" actId="20577"/>
          <ac:spMkLst>
            <pc:docMk/>
            <pc:sldMk cId="159368487" sldId="300"/>
            <ac:spMk id="5" creationId="{C67A98A7-A51D-F6E0-43ED-C340ED41F8E4}"/>
          </ac:spMkLst>
        </pc:spChg>
        <pc:spChg chg="mod">
          <ac:chgData name="Katarína Olejková" userId="8df8b9fc97040469" providerId="LiveId" clId="{6B36B72D-1E70-45C7-9968-463BDAA15D32}" dt="2023-05-11T16:40:19.694" v="1898" actId="20577"/>
          <ac:spMkLst>
            <pc:docMk/>
            <pc:sldMk cId="159368487" sldId="300"/>
            <ac:spMk id="6" creationId="{DB9CC774-5BC7-3CF8-952B-A1D38748DA69}"/>
          </ac:spMkLst>
        </pc:spChg>
      </pc:sldChg>
      <pc:sldChg chg="modSp add mod">
        <pc:chgData name="Katarína Olejková" userId="8df8b9fc97040469" providerId="LiveId" clId="{6B36B72D-1E70-45C7-9968-463BDAA15D32}" dt="2023-05-11T16:42:05.478" v="1926" actId="20577"/>
        <pc:sldMkLst>
          <pc:docMk/>
          <pc:sldMk cId="680565736" sldId="301"/>
        </pc:sldMkLst>
        <pc:spChg chg="mod">
          <ac:chgData name="Katarína Olejková" userId="8df8b9fc97040469" providerId="LiveId" clId="{6B36B72D-1E70-45C7-9968-463BDAA15D32}" dt="2023-05-11T16:42:05.478" v="1926" actId="20577"/>
          <ac:spMkLst>
            <pc:docMk/>
            <pc:sldMk cId="680565736" sldId="301"/>
            <ac:spMk id="5" creationId="{C67A98A7-A51D-F6E0-43ED-C340ED41F8E4}"/>
          </ac:spMkLst>
        </pc:spChg>
      </pc:sldChg>
      <pc:sldChg chg="modSp add mod">
        <pc:chgData name="Katarína Olejková" userId="8df8b9fc97040469" providerId="LiveId" clId="{6B36B72D-1E70-45C7-9968-463BDAA15D32}" dt="2023-05-11T16:49:39.003" v="1963" actId="20577"/>
        <pc:sldMkLst>
          <pc:docMk/>
          <pc:sldMk cId="2683753840" sldId="302"/>
        </pc:sldMkLst>
        <pc:spChg chg="mod">
          <ac:chgData name="Katarína Olejková" userId="8df8b9fc97040469" providerId="LiveId" clId="{6B36B72D-1E70-45C7-9968-463BDAA15D32}" dt="2023-05-11T16:42:21.332" v="1939" actId="20577"/>
          <ac:spMkLst>
            <pc:docMk/>
            <pc:sldMk cId="2683753840" sldId="302"/>
            <ac:spMk id="5" creationId="{C67A98A7-A51D-F6E0-43ED-C340ED41F8E4}"/>
          </ac:spMkLst>
        </pc:spChg>
        <pc:spChg chg="mod">
          <ac:chgData name="Katarína Olejková" userId="8df8b9fc97040469" providerId="LiveId" clId="{6B36B72D-1E70-45C7-9968-463BDAA15D32}" dt="2023-05-11T16:49:39.003" v="1963" actId="20577"/>
          <ac:spMkLst>
            <pc:docMk/>
            <pc:sldMk cId="2683753840" sldId="302"/>
            <ac:spMk id="6" creationId="{DB9CC774-5BC7-3CF8-952B-A1D38748DA69}"/>
          </ac:spMkLst>
        </pc:spChg>
      </pc:sldChg>
      <pc:sldChg chg="modSp add mod">
        <pc:chgData name="Katarína Olejková" userId="8df8b9fc97040469" providerId="LiveId" clId="{6B36B72D-1E70-45C7-9968-463BDAA15D32}" dt="2023-05-11T17:26:32.488" v="2234" actId="20577"/>
        <pc:sldMkLst>
          <pc:docMk/>
          <pc:sldMk cId="25206672" sldId="303"/>
        </pc:sldMkLst>
        <pc:spChg chg="mod">
          <ac:chgData name="Katarína Olejková" userId="8df8b9fc97040469" providerId="LiveId" clId="{6B36B72D-1E70-45C7-9968-463BDAA15D32}" dt="2023-05-11T17:01:47.682" v="2169" actId="20577"/>
          <ac:spMkLst>
            <pc:docMk/>
            <pc:sldMk cId="25206672" sldId="303"/>
            <ac:spMk id="5" creationId="{C67A98A7-A51D-F6E0-43ED-C340ED41F8E4}"/>
          </ac:spMkLst>
        </pc:spChg>
        <pc:spChg chg="mod">
          <ac:chgData name="Katarína Olejková" userId="8df8b9fc97040469" providerId="LiveId" clId="{6B36B72D-1E70-45C7-9968-463BDAA15D32}" dt="2023-05-11T17:26:32.488" v="2234" actId="20577"/>
          <ac:spMkLst>
            <pc:docMk/>
            <pc:sldMk cId="25206672" sldId="303"/>
            <ac:spMk id="6" creationId="{DB9CC774-5BC7-3CF8-952B-A1D38748DA69}"/>
          </ac:spMkLst>
        </pc:spChg>
      </pc:sldChg>
      <pc:sldChg chg="addSp delSp modSp add mod">
        <pc:chgData name="Katarína Olejková" userId="8df8b9fc97040469" providerId="LiveId" clId="{6B36B72D-1E70-45C7-9968-463BDAA15D32}" dt="2023-05-11T17:21:18.825" v="2179" actId="27614"/>
        <pc:sldMkLst>
          <pc:docMk/>
          <pc:sldMk cId="4135568713" sldId="304"/>
        </pc:sldMkLst>
        <pc:spChg chg="add del mod">
          <ac:chgData name="Katarína Olejková" userId="8df8b9fc97040469" providerId="LiveId" clId="{6B36B72D-1E70-45C7-9968-463BDAA15D32}" dt="2023-05-11T17:20:57.899" v="2171" actId="478"/>
          <ac:spMkLst>
            <pc:docMk/>
            <pc:sldMk cId="4135568713" sldId="304"/>
            <ac:spMk id="3" creationId="{7149E914-8FA1-8AB5-9E76-56D8B5941B61}"/>
          </ac:spMkLst>
        </pc:spChg>
        <pc:spChg chg="del mod">
          <ac:chgData name="Katarína Olejková" userId="8df8b9fc97040469" providerId="LiveId" clId="{6B36B72D-1E70-45C7-9968-463BDAA15D32}" dt="2023-05-11T17:21:02.164" v="2175" actId="478"/>
          <ac:spMkLst>
            <pc:docMk/>
            <pc:sldMk cId="4135568713" sldId="304"/>
            <ac:spMk id="4" creationId="{9EA41E96-447C-4E1D-A167-DBF5AFBA1FF8}"/>
          </ac:spMkLst>
        </pc:spChg>
        <pc:spChg chg="del">
          <ac:chgData name="Katarína Olejková" userId="8df8b9fc97040469" providerId="LiveId" clId="{6B36B72D-1E70-45C7-9968-463BDAA15D32}" dt="2023-05-11T17:20:56.651" v="2170" actId="478"/>
          <ac:spMkLst>
            <pc:docMk/>
            <pc:sldMk cId="4135568713" sldId="304"/>
            <ac:spMk id="5" creationId="{C67A98A7-A51D-F6E0-43ED-C340ED41F8E4}"/>
          </ac:spMkLst>
        </pc:spChg>
        <pc:spChg chg="del">
          <ac:chgData name="Katarína Olejková" userId="8df8b9fc97040469" providerId="LiveId" clId="{6B36B72D-1E70-45C7-9968-463BDAA15D32}" dt="2023-05-11T17:20:58.754" v="2172" actId="478"/>
          <ac:spMkLst>
            <pc:docMk/>
            <pc:sldMk cId="4135568713" sldId="304"/>
            <ac:spMk id="6" creationId="{DB9CC774-5BC7-3CF8-952B-A1D38748DA69}"/>
          </ac:spMkLst>
        </pc:spChg>
        <pc:picChg chg="add mod">
          <ac:chgData name="Katarína Olejková" userId="8df8b9fc97040469" providerId="LiveId" clId="{6B36B72D-1E70-45C7-9968-463BDAA15D32}" dt="2023-05-11T17:21:18.825" v="2179" actId="27614"/>
          <ac:picMkLst>
            <pc:docMk/>
            <pc:sldMk cId="4135568713" sldId="304"/>
            <ac:picMk id="8" creationId="{C874C3F6-6364-CB9D-7E09-1A4A30870C37}"/>
          </ac:picMkLst>
        </pc:picChg>
      </pc:sldChg>
      <pc:sldChg chg="modSp add del mod">
        <pc:chgData name="Katarína Olejková" userId="8df8b9fc97040469" providerId="LiveId" clId="{6B36B72D-1E70-45C7-9968-463BDAA15D32}" dt="2023-05-11T16:52:35.226" v="2029" actId="47"/>
        <pc:sldMkLst>
          <pc:docMk/>
          <pc:sldMk cId="3209869271" sldId="305"/>
        </pc:sldMkLst>
        <pc:spChg chg="mod">
          <ac:chgData name="Katarína Olejková" userId="8df8b9fc97040469" providerId="LiveId" clId="{6B36B72D-1E70-45C7-9968-463BDAA15D32}" dt="2023-05-11T16:51:43.916" v="1974" actId="20577"/>
          <ac:spMkLst>
            <pc:docMk/>
            <pc:sldMk cId="3209869271" sldId="305"/>
            <ac:spMk id="5" creationId="{C67A98A7-A51D-F6E0-43ED-C340ED41F8E4}"/>
          </ac:spMkLst>
        </pc:spChg>
        <pc:spChg chg="mod">
          <ac:chgData name="Katarína Olejková" userId="8df8b9fc97040469" providerId="LiveId" clId="{6B36B72D-1E70-45C7-9968-463BDAA15D32}" dt="2023-05-11T16:52:24.324" v="2028" actId="20577"/>
          <ac:spMkLst>
            <pc:docMk/>
            <pc:sldMk cId="3209869271" sldId="305"/>
            <ac:spMk id="6" creationId="{DB9CC774-5BC7-3CF8-952B-A1D38748DA69}"/>
          </ac:spMkLst>
        </pc:spChg>
      </pc:sldChg>
      <pc:sldChg chg="addSp delSp modSp new mod">
        <pc:chgData name="Katarína Olejková" userId="8df8b9fc97040469" providerId="LiveId" clId="{6B36B72D-1E70-45C7-9968-463BDAA15D32}" dt="2023-05-11T16:55:11.270" v="2115" actId="27614"/>
        <pc:sldMkLst>
          <pc:docMk/>
          <pc:sldMk cId="3614860720" sldId="305"/>
        </pc:sldMkLst>
        <pc:spChg chg="del">
          <ac:chgData name="Katarína Olejková" userId="8df8b9fc97040469" providerId="LiveId" clId="{6B36B72D-1E70-45C7-9968-463BDAA15D32}" dt="2023-05-11T16:55:04.075" v="2112" actId="478"/>
          <ac:spMkLst>
            <pc:docMk/>
            <pc:sldMk cId="3614860720" sldId="305"/>
            <ac:spMk id="2" creationId="{09A68343-1BC1-91E6-F459-D87FCD5FF80A}"/>
          </ac:spMkLst>
        </pc:spChg>
        <pc:spChg chg="del">
          <ac:chgData name="Katarína Olejková" userId="8df8b9fc97040469" providerId="LiveId" clId="{6B36B72D-1E70-45C7-9968-463BDAA15D32}" dt="2023-05-11T16:55:05.588" v="2113" actId="478"/>
          <ac:spMkLst>
            <pc:docMk/>
            <pc:sldMk cId="3614860720" sldId="305"/>
            <ac:spMk id="3" creationId="{070B3D76-CE2F-74AD-BE49-F718ED93C4DA}"/>
          </ac:spMkLst>
        </pc:spChg>
        <pc:picChg chg="add mod">
          <ac:chgData name="Katarína Olejková" userId="8df8b9fc97040469" providerId="LiveId" clId="{6B36B72D-1E70-45C7-9968-463BDAA15D32}" dt="2023-05-11T16:55:11.270" v="2115" actId="27614"/>
          <ac:picMkLst>
            <pc:docMk/>
            <pc:sldMk cId="3614860720" sldId="305"/>
            <ac:picMk id="5" creationId="{C4511E4D-5D3A-642F-8A77-B99058E27A77}"/>
          </ac:picMkLst>
        </pc:picChg>
      </pc:sldChg>
      <pc:sldChg chg="addSp modSp add mod">
        <pc:chgData name="Katarína Olejková" userId="8df8b9fc97040469" providerId="LiveId" clId="{6B36B72D-1E70-45C7-9968-463BDAA15D32}" dt="2023-05-11T17:21:36.270" v="2182" actId="962"/>
        <pc:sldMkLst>
          <pc:docMk/>
          <pc:sldMk cId="2967027049" sldId="306"/>
        </pc:sldMkLst>
        <pc:picChg chg="add mod">
          <ac:chgData name="Katarína Olejková" userId="8df8b9fc97040469" providerId="LiveId" clId="{6B36B72D-1E70-45C7-9968-463BDAA15D32}" dt="2023-05-11T17:21:36.270" v="2182" actId="962"/>
          <ac:picMkLst>
            <pc:docMk/>
            <pc:sldMk cId="2967027049" sldId="306"/>
            <ac:picMk id="3" creationId="{C7E03B17-AB89-C871-24C8-73329697357C}"/>
          </ac:picMkLst>
        </pc:picChg>
      </pc:sldChg>
      <pc:sldChg chg="addSp modSp add mod">
        <pc:chgData name="Katarína Olejková" userId="8df8b9fc97040469" providerId="LiveId" clId="{6B36B72D-1E70-45C7-9968-463BDAA15D32}" dt="2023-05-11T17:21:48.596" v="2185" actId="962"/>
        <pc:sldMkLst>
          <pc:docMk/>
          <pc:sldMk cId="4276231133" sldId="307"/>
        </pc:sldMkLst>
        <pc:picChg chg="add mod">
          <ac:chgData name="Katarína Olejková" userId="8df8b9fc97040469" providerId="LiveId" clId="{6B36B72D-1E70-45C7-9968-463BDAA15D32}" dt="2023-05-11T17:21:48.596" v="2185" actId="962"/>
          <ac:picMkLst>
            <pc:docMk/>
            <pc:sldMk cId="4276231133" sldId="307"/>
            <ac:picMk id="3" creationId="{865C1145-F707-2928-60E2-8D57BCE02137}"/>
          </ac:picMkLst>
        </pc:picChg>
      </pc:sldChg>
    </pc:docChg>
  </pc:docChgLst>
  <pc:docChgLst>
    <pc:chgData name="Katarína Olejková" userId="8df8b9fc97040469" providerId="LiveId" clId="{88EC4B7A-D6F1-4F81-8081-608C55C6EF4C}"/>
    <pc:docChg chg="undo redo custSel modSld">
      <pc:chgData name="Katarína Olejková" userId="8df8b9fc97040469" providerId="LiveId" clId="{88EC4B7A-D6F1-4F81-8081-608C55C6EF4C}" dt="2023-05-12T06:34:10.224" v="165" actId="20577"/>
      <pc:docMkLst>
        <pc:docMk/>
      </pc:docMkLst>
      <pc:sldChg chg="addSp modSp mod">
        <pc:chgData name="Katarína Olejková" userId="8df8b9fc97040469" providerId="LiveId" clId="{88EC4B7A-D6F1-4F81-8081-608C55C6EF4C}" dt="2023-05-12T05:17:36.343" v="164" actId="1076"/>
        <pc:sldMkLst>
          <pc:docMk/>
          <pc:sldMk cId="1095144537" sldId="260"/>
        </pc:sldMkLst>
        <pc:spChg chg="mod">
          <ac:chgData name="Katarína Olejková" userId="8df8b9fc97040469" providerId="LiveId" clId="{88EC4B7A-D6F1-4F81-8081-608C55C6EF4C}" dt="2023-05-11T18:14:30.090" v="107" actId="20577"/>
          <ac:spMkLst>
            <pc:docMk/>
            <pc:sldMk cId="1095144537" sldId="260"/>
            <ac:spMk id="4" creationId="{0951709C-F1D7-D4E6-32DA-A6F22B660857}"/>
          </ac:spMkLst>
        </pc:spChg>
        <pc:picChg chg="mod">
          <ac:chgData name="Katarína Olejková" userId="8df8b9fc97040469" providerId="LiveId" clId="{88EC4B7A-D6F1-4F81-8081-608C55C6EF4C}" dt="2023-05-12T05:17:14.297" v="158" actId="1076"/>
          <ac:picMkLst>
            <pc:docMk/>
            <pc:sldMk cId="1095144537" sldId="260"/>
            <ac:picMk id="5" creationId="{6A49F73A-D7B7-050B-2972-ACD0DE940ACB}"/>
          </ac:picMkLst>
        </pc:picChg>
        <pc:picChg chg="add mod">
          <ac:chgData name="Katarína Olejková" userId="8df8b9fc97040469" providerId="LiveId" clId="{88EC4B7A-D6F1-4F81-8081-608C55C6EF4C}" dt="2023-05-12T05:17:36.343" v="164" actId="1076"/>
          <ac:picMkLst>
            <pc:docMk/>
            <pc:sldMk cId="1095144537" sldId="260"/>
            <ac:picMk id="7" creationId="{54DF930D-D15C-6F4E-2085-FB28BB8DE0F3}"/>
          </ac:picMkLst>
        </pc:picChg>
      </pc:sldChg>
      <pc:sldChg chg="addSp delSp modSp mod">
        <pc:chgData name="Katarína Olejková" userId="8df8b9fc97040469" providerId="LiveId" clId="{88EC4B7A-D6F1-4F81-8081-608C55C6EF4C}" dt="2023-05-11T18:14:26.634" v="106" actId="20577"/>
        <pc:sldMkLst>
          <pc:docMk/>
          <pc:sldMk cId="3397412754" sldId="261"/>
        </pc:sldMkLst>
        <pc:spChg chg="del mod">
          <ac:chgData name="Katarína Olejková" userId="8df8b9fc97040469" providerId="LiveId" clId="{88EC4B7A-D6F1-4F81-8081-608C55C6EF4C}" dt="2023-05-11T18:13:53.876" v="93" actId="478"/>
          <ac:spMkLst>
            <pc:docMk/>
            <pc:sldMk cId="3397412754" sldId="261"/>
            <ac:spMk id="4" creationId="{F808FA20-C2CB-DDE6-0BF1-AD0B1C803B2D}"/>
          </ac:spMkLst>
        </pc:spChg>
        <pc:spChg chg="add mod">
          <ac:chgData name="Katarína Olejková" userId="8df8b9fc97040469" providerId="LiveId" clId="{88EC4B7A-D6F1-4F81-8081-608C55C6EF4C}" dt="2023-05-11T18:14:26.634" v="106" actId="20577"/>
          <ac:spMkLst>
            <pc:docMk/>
            <pc:sldMk cId="3397412754" sldId="261"/>
            <ac:spMk id="5" creationId="{01C77C71-6D90-34E1-157E-6D2760907E1F}"/>
          </ac:spMkLst>
        </pc:spChg>
      </pc:sldChg>
      <pc:sldChg chg="modSp mod">
        <pc:chgData name="Katarína Olejková" userId="8df8b9fc97040469" providerId="LiveId" clId="{88EC4B7A-D6F1-4F81-8081-608C55C6EF4C}" dt="2023-05-11T18:16:55.486" v="146" actId="2710"/>
        <pc:sldMkLst>
          <pc:docMk/>
          <pc:sldMk cId="2083718300" sldId="289"/>
        </pc:sldMkLst>
        <pc:spChg chg="mod">
          <ac:chgData name="Katarína Olejková" userId="8df8b9fc97040469" providerId="LiveId" clId="{88EC4B7A-D6F1-4F81-8081-608C55C6EF4C}" dt="2023-05-11T18:16:55.486" v="146" actId="2710"/>
          <ac:spMkLst>
            <pc:docMk/>
            <pc:sldMk cId="2083718300" sldId="289"/>
            <ac:spMk id="2" creationId="{B2914BCA-11F2-0043-5931-ADF4126BE3C9}"/>
          </ac:spMkLst>
        </pc:spChg>
      </pc:sldChg>
      <pc:sldChg chg="addSp modSp mod">
        <pc:chgData name="Katarína Olejková" userId="8df8b9fc97040469" providerId="LiveId" clId="{88EC4B7A-D6F1-4F81-8081-608C55C6EF4C}" dt="2023-05-11T18:14:22.493" v="105" actId="20577"/>
        <pc:sldMkLst>
          <pc:docMk/>
          <pc:sldMk cId="55479044" sldId="290"/>
        </pc:sldMkLst>
        <pc:spChg chg="add mod">
          <ac:chgData name="Katarína Olejková" userId="8df8b9fc97040469" providerId="LiveId" clId="{88EC4B7A-D6F1-4F81-8081-608C55C6EF4C}" dt="2023-05-11T18:14:22.493" v="105" actId="20577"/>
          <ac:spMkLst>
            <pc:docMk/>
            <pc:sldMk cId="55479044" sldId="290"/>
            <ac:spMk id="2" creationId="{79692466-7FC3-2CD9-BD0A-7FDC0155F02A}"/>
          </ac:spMkLst>
        </pc:spChg>
      </pc:sldChg>
      <pc:sldChg chg="addSp delSp modSp mod">
        <pc:chgData name="Katarína Olejková" userId="8df8b9fc97040469" providerId="LiveId" clId="{88EC4B7A-D6F1-4F81-8081-608C55C6EF4C}" dt="2023-05-11T18:14:18.205" v="104" actId="20577"/>
        <pc:sldMkLst>
          <pc:docMk/>
          <pc:sldMk cId="3273142041" sldId="297"/>
        </pc:sldMkLst>
        <pc:spChg chg="add mod">
          <ac:chgData name="Katarína Olejková" userId="8df8b9fc97040469" providerId="LiveId" clId="{88EC4B7A-D6F1-4F81-8081-608C55C6EF4C}" dt="2023-05-11T18:14:18.205" v="104" actId="20577"/>
          <ac:spMkLst>
            <pc:docMk/>
            <pc:sldMk cId="3273142041" sldId="297"/>
            <ac:spMk id="2" creationId="{6C27DC02-A791-45F1-C310-FF0C3F64100E}"/>
          </ac:spMkLst>
        </pc:spChg>
        <pc:spChg chg="del">
          <ac:chgData name="Katarína Olejková" userId="8df8b9fc97040469" providerId="LiveId" clId="{88EC4B7A-D6F1-4F81-8081-608C55C6EF4C}" dt="2023-05-11T18:14:13.035" v="100" actId="478"/>
          <ac:spMkLst>
            <pc:docMk/>
            <pc:sldMk cId="3273142041" sldId="297"/>
            <ac:spMk id="4" creationId="{9EA41E96-447C-4E1D-A167-DBF5AFBA1FF8}"/>
          </ac:spMkLst>
        </pc:spChg>
      </pc:sldChg>
      <pc:sldChg chg="addSp delSp modSp mod">
        <pc:chgData name="Katarína Olejková" userId="8df8b9fc97040469" providerId="LiveId" clId="{88EC4B7A-D6F1-4F81-8081-608C55C6EF4C}" dt="2023-05-11T18:14:46.568" v="113" actId="20577"/>
        <pc:sldMkLst>
          <pc:docMk/>
          <pc:sldMk cId="1634946958" sldId="298"/>
        </pc:sldMkLst>
        <pc:spChg chg="add mod">
          <ac:chgData name="Katarína Olejková" userId="8df8b9fc97040469" providerId="LiveId" clId="{88EC4B7A-D6F1-4F81-8081-608C55C6EF4C}" dt="2023-05-11T18:14:46.568" v="113" actId="20577"/>
          <ac:spMkLst>
            <pc:docMk/>
            <pc:sldMk cId="1634946958" sldId="298"/>
            <ac:spMk id="2" creationId="{C2D5215A-1794-14BC-EC94-58AA7A3D1266}"/>
          </ac:spMkLst>
        </pc:spChg>
        <pc:spChg chg="del">
          <ac:chgData name="Katarína Olejková" userId="8df8b9fc97040469" providerId="LiveId" clId="{88EC4B7A-D6F1-4F81-8081-608C55C6EF4C}" dt="2023-05-11T18:14:40.538" v="108" actId="478"/>
          <ac:spMkLst>
            <pc:docMk/>
            <pc:sldMk cId="1634946958" sldId="298"/>
            <ac:spMk id="4" creationId="{9EA41E96-447C-4E1D-A167-DBF5AFBA1FF8}"/>
          </ac:spMkLst>
        </pc:spChg>
      </pc:sldChg>
      <pc:sldChg chg="addSp delSp modSp mod">
        <pc:chgData name="Katarína Olejková" userId="8df8b9fc97040469" providerId="LiveId" clId="{88EC4B7A-D6F1-4F81-8081-608C55C6EF4C}" dt="2023-05-11T18:14:58.063" v="121" actId="20577"/>
        <pc:sldMkLst>
          <pc:docMk/>
          <pc:sldMk cId="159368487" sldId="300"/>
        </pc:sldMkLst>
        <pc:spChg chg="add mod">
          <ac:chgData name="Katarína Olejková" userId="8df8b9fc97040469" providerId="LiveId" clId="{88EC4B7A-D6F1-4F81-8081-608C55C6EF4C}" dt="2023-05-11T18:14:58.063" v="121" actId="20577"/>
          <ac:spMkLst>
            <pc:docMk/>
            <pc:sldMk cId="159368487" sldId="300"/>
            <ac:spMk id="2" creationId="{8A9D8AE9-C121-5245-05DB-8013B3DD8856}"/>
          </ac:spMkLst>
        </pc:spChg>
        <pc:spChg chg="del">
          <ac:chgData name="Katarína Olejková" userId="8df8b9fc97040469" providerId="LiveId" clId="{88EC4B7A-D6F1-4F81-8081-608C55C6EF4C}" dt="2023-05-11T18:14:52.315" v="114" actId="478"/>
          <ac:spMkLst>
            <pc:docMk/>
            <pc:sldMk cId="159368487" sldId="300"/>
            <ac:spMk id="4" creationId="{9EA41E96-447C-4E1D-A167-DBF5AFBA1FF8}"/>
          </ac:spMkLst>
        </pc:spChg>
      </pc:sldChg>
      <pc:sldChg chg="addSp delSp modSp mod">
        <pc:chgData name="Katarína Olejková" userId="8df8b9fc97040469" providerId="LiveId" clId="{88EC4B7A-D6F1-4F81-8081-608C55C6EF4C}" dt="2023-05-11T18:15:09.816" v="127" actId="20577"/>
        <pc:sldMkLst>
          <pc:docMk/>
          <pc:sldMk cId="680565736" sldId="301"/>
        </pc:sldMkLst>
        <pc:spChg chg="add mod">
          <ac:chgData name="Katarína Olejková" userId="8df8b9fc97040469" providerId="LiveId" clId="{88EC4B7A-D6F1-4F81-8081-608C55C6EF4C}" dt="2023-05-11T18:15:09.816" v="127" actId="20577"/>
          <ac:spMkLst>
            <pc:docMk/>
            <pc:sldMk cId="680565736" sldId="301"/>
            <ac:spMk id="2" creationId="{08FB41B1-5AA1-3178-9A61-4AA7F0BA2468}"/>
          </ac:spMkLst>
        </pc:spChg>
        <pc:spChg chg="del">
          <ac:chgData name="Katarína Olejková" userId="8df8b9fc97040469" providerId="LiveId" clId="{88EC4B7A-D6F1-4F81-8081-608C55C6EF4C}" dt="2023-05-11T18:15:04.872" v="122" actId="478"/>
          <ac:spMkLst>
            <pc:docMk/>
            <pc:sldMk cId="680565736" sldId="301"/>
            <ac:spMk id="4" creationId="{9EA41E96-447C-4E1D-A167-DBF5AFBA1FF8}"/>
          </ac:spMkLst>
        </pc:spChg>
      </pc:sldChg>
      <pc:sldChg chg="addSp delSp modSp mod">
        <pc:chgData name="Katarína Olejková" userId="8df8b9fc97040469" providerId="LiveId" clId="{88EC4B7A-D6F1-4F81-8081-608C55C6EF4C}" dt="2023-05-11T18:15:32.108" v="133" actId="20577"/>
        <pc:sldMkLst>
          <pc:docMk/>
          <pc:sldMk cId="2683753840" sldId="302"/>
        </pc:sldMkLst>
        <pc:spChg chg="add mod">
          <ac:chgData name="Katarína Olejková" userId="8df8b9fc97040469" providerId="LiveId" clId="{88EC4B7A-D6F1-4F81-8081-608C55C6EF4C}" dt="2023-05-11T18:15:32.108" v="133" actId="20577"/>
          <ac:spMkLst>
            <pc:docMk/>
            <pc:sldMk cId="2683753840" sldId="302"/>
            <ac:spMk id="2" creationId="{664C823A-3AEC-F3C7-009A-D50A9469C308}"/>
          </ac:spMkLst>
        </pc:spChg>
        <pc:spChg chg="del">
          <ac:chgData name="Katarína Olejková" userId="8df8b9fc97040469" providerId="LiveId" clId="{88EC4B7A-D6F1-4F81-8081-608C55C6EF4C}" dt="2023-05-11T18:15:27.703" v="128" actId="478"/>
          <ac:spMkLst>
            <pc:docMk/>
            <pc:sldMk cId="2683753840" sldId="302"/>
            <ac:spMk id="4" creationId="{9EA41E96-447C-4E1D-A167-DBF5AFBA1FF8}"/>
          </ac:spMkLst>
        </pc:spChg>
      </pc:sldChg>
      <pc:sldChg chg="addSp delSp modSp mod">
        <pc:chgData name="Katarína Olejková" userId="8df8b9fc97040469" providerId="LiveId" clId="{88EC4B7A-D6F1-4F81-8081-608C55C6EF4C}" dt="2023-05-12T06:34:10.224" v="165" actId="20577"/>
        <pc:sldMkLst>
          <pc:docMk/>
          <pc:sldMk cId="25206672" sldId="303"/>
        </pc:sldMkLst>
        <pc:spChg chg="add mod">
          <ac:chgData name="Katarína Olejková" userId="8df8b9fc97040469" providerId="LiveId" clId="{88EC4B7A-D6F1-4F81-8081-608C55C6EF4C}" dt="2023-05-11T18:15:40.589" v="139" actId="20577"/>
          <ac:spMkLst>
            <pc:docMk/>
            <pc:sldMk cId="25206672" sldId="303"/>
            <ac:spMk id="2" creationId="{D4925128-5BB7-EFE4-1079-0D64DECCAEA7}"/>
          </ac:spMkLst>
        </pc:spChg>
        <pc:spChg chg="del">
          <ac:chgData name="Katarína Olejková" userId="8df8b9fc97040469" providerId="LiveId" clId="{88EC4B7A-D6F1-4F81-8081-608C55C6EF4C}" dt="2023-05-11T18:15:36.138" v="134" actId="478"/>
          <ac:spMkLst>
            <pc:docMk/>
            <pc:sldMk cId="25206672" sldId="303"/>
            <ac:spMk id="4" creationId="{9EA41E96-447C-4E1D-A167-DBF5AFBA1FF8}"/>
          </ac:spMkLst>
        </pc:spChg>
        <pc:spChg chg="mod">
          <ac:chgData name="Katarína Olejková" userId="8df8b9fc97040469" providerId="LiveId" clId="{88EC4B7A-D6F1-4F81-8081-608C55C6EF4C}" dt="2023-05-11T18:16:33.997" v="141" actId="20577"/>
          <ac:spMkLst>
            <pc:docMk/>
            <pc:sldMk cId="25206672" sldId="303"/>
            <ac:spMk id="5" creationId="{C67A98A7-A51D-F6E0-43ED-C340ED41F8E4}"/>
          </ac:spMkLst>
        </pc:spChg>
        <pc:spChg chg="mod">
          <ac:chgData name="Katarína Olejková" userId="8df8b9fc97040469" providerId="LiveId" clId="{88EC4B7A-D6F1-4F81-8081-608C55C6EF4C}" dt="2023-05-12T06:34:10.224" v="165" actId="20577"/>
          <ac:spMkLst>
            <pc:docMk/>
            <pc:sldMk cId="25206672" sldId="303"/>
            <ac:spMk id="6" creationId="{DB9CC774-5BC7-3CF8-952B-A1D38748DA69}"/>
          </ac:spMkLst>
        </pc:spChg>
      </pc:sldChg>
      <pc:sldChg chg="addSp delSp modSp mod">
        <pc:chgData name="Katarína Olejková" userId="8df8b9fc97040469" providerId="LiveId" clId="{88EC4B7A-D6F1-4F81-8081-608C55C6EF4C}" dt="2023-05-11T19:00:46.818" v="152" actId="962"/>
        <pc:sldMkLst>
          <pc:docMk/>
          <pc:sldMk cId="4135568713" sldId="304"/>
        </pc:sldMkLst>
        <pc:picChg chg="add mod">
          <ac:chgData name="Katarína Olejková" userId="8df8b9fc97040469" providerId="LiveId" clId="{88EC4B7A-D6F1-4F81-8081-608C55C6EF4C}" dt="2023-05-11T19:00:46.818" v="152" actId="962"/>
          <ac:picMkLst>
            <pc:docMk/>
            <pc:sldMk cId="4135568713" sldId="304"/>
            <ac:picMk id="3" creationId="{22F6D5C4-358E-463E-76D8-4183055DBBFD}"/>
          </ac:picMkLst>
        </pc:picChg>
        <pc:picChg chg="del">
          <ac:chgData name="Katarína Olejková" userId="8df8b9fc97040469" providerId="LiveId" clId="{88EC4B7A-D6F1-4F81-8081-608C55C6EF4C}" dt="2023-05-11T19:00:30.808" v="147" actId="478"/>
          <ac:picMkLst>
            <pc:docMk/>
            <pc:sldMk cId="4135568713" sldId="304"/>
            <ac:picMk id="8" creationId="{C874C3F6-6364-CB9D-7E09-1A4A30870C37}"/>
          </ac:picMkLst>
        </pc:picChg>
      </pc:sldChg>
      <pc:sldChg chg="addSp delSp modSp mod">
        <pc:chgData name="Katarína Olejková" userId="8df8b9fc97040469" providerId="LiveId" clId="{88EC4B7A-D6F1-4F81-8081-608C55C6EF4C}" dt="2023-05-11T19:00:51.121" v="154" actId="27614"/>
        <pc:sldMkLst>
          <pc:docMk/>
          <pc:sldMk cId="2967027049" sldId="306"/>
        </pc:sldMkLst>
        <pc:picChg chg="del">
          <ac:chgData name="Katarína Olejková" userId="8df8b9fc97040469" providerId="LiveId" clId="{88EC4B7A-D6F1-4F81-8081-608C55C6EF4C}" dt="2023-05-11T19:00:34.823" v="148" actId="478"/>
          <ac:picMkLst>
            <pc:docMk/>
            <pc:sldMk cId="2967027049" sldId="306"/>
            <ac:picMk id="3" creationId="{C7E03B17-AB89-C871-24C8-73329697357C}"/>
          </ac:picMkLst>
        </pc:picChg>
        <pc:picChg chg="add mod">
          <ac:chgData name="Katarína Olejková" userId="8df8b9fc97040469" providerId="LiveId" clId="{88EC4B7A-D6F1-4F81-8081-608C55C6EF4C}" dt="2023-05-11T19:00:51.121" v="154" actId="27614"/>
          <ac:picMkLst>
            <pc:docMk/>
            <pc:sldMk cId="2967027049" sldId="306"/>
            <ac:picMk id="4" creationId="{ECECB5CF-1966-A8A5-F9D8-38D12AB63380}"/>
          </ac:picMkLst>
        </pc:picChg>
      </pc:sldChg>
      <pc:sldChg chg="addSp delSp modSp mod">
        <pc:chgData name="Katarína Olejková" userId="8df8b9fc97040469" providerId="LiveId" clId="{88EC4B7A-D6F1-4F81-8081-608C55C6EF4C}" dt="2023-05-11T19:00:53.735" v="157" actId="962"/>
        <pc:sldMkLst>
          <pc:docMk/>
          <pc:sldMk cId="4276231133" sldId="307"/>
        </pc:sldMkLst>
        <pc:picChg chg="del">
          <ac:chgData name="Katarína Olejková" userId="8df8b9fc97040469" providerId="LiveId" clId="{88EC4B7A-D6F1-4F81-8081-608C55C6EF4C}" dt="2023-05-11T19:00:38.741" v="149" actId="478"/>
          <ac:picMkLst>
            <pc:docMk/>
            <pc:sldMk cId="4276231133" sldId="307"/>
            <ac:picMk id="3" creationId="{865C1145-F707-2928-60E2-8D57BCE02137}"/>
          </ac:picMkLst>
        </pc:picChg>
        <pc:picChg chg="add mod">
          <ac:chgData name="Katarína Olejková" userId="8df8b9fc97040469" providerId="LiveId" clId="{88EC4B7A-D6F1-4F81-8081-608C55C6EF4C}" dt="2023-05-11T19:00:53.735" v="157" actId="962"/>
          <ac:picMkLst>
            <pc:docMk/>
            <pc:sldMk cId="4276231133" sldId="307"/>
            <ac:picMk id="4" creationId="{14E7DE85-EB3F-8BBE-58A7-D71CCC520246}"/>
          </ac:picMkLst>
        </pc:picChg>
      </pc:sldChg>
    </pc:docChg>
  </pc:docChgLst>
  <pc:docChgLst>
    <pc:chgData name="OLEJKOVA Katarina (HELLA)" userId="7f888a4f-a267-4a92-b0d6-ccd0f3f0b1c8" providerId="ADAL" clId="{C530D65C-E54A-42B3-8F43-81315F6036EB}"/>
    <pc:docChg chg="undo custSel addSld delSld modSld">
      <pc:chgData name="OLEJKOVA Katarina (HELLA)" userId="7f888a4f-a267-4a92-b0d6-ccd0f3f0b1c8" providerId="ADAL" clId="{C530D65C-E54A-42B3-8F43-81315F6036EB}" dt="2023-11-18T10:42:36.426" v="219" actId="790"/>
      <pc:docMkLst>
        <pc:docMk/>
      </pc:docMkLst>
      <pc:sldChg chg="modSp mod">
        <pc:chgData name="OLEJKOVA Katarina (HELLA)" userId="7f888a4f-a267-4a92-b0d6-ccd0f3f0b1c8" providerId="ADAL" clId="{C530D65C-E54A-42B3-8F43-81315F6036EB}" dt="2023-11-18T10:32:12.567" v="32" actId="20577"/>
        <pc:sldMkLst>
          <pc:docMk/>
          <pc:sldMk cId="1419276413" sldId="257"/>
        </pc:sldMkLst>
        <pc:spChg chg="mod">
          <ac:chgData name="OLEJKOVA Katarina (HELLA)" userId="7f888a4f-a267-4a92-b0d6-ccd0f3f0b1c8" providerId="ADAL" clId="{C530D65C-E54A-42B3-8F43-81315F6036EB}" dt="2023-11-18T10:32:12.567" v="32" actId="20577"/>
          <ac:spMkLst>
            <pc:docMk/>
            <pc:sldMk cId="1419276413" sldId="257"/>
            <ac:spMk id="2" creationId="{5E354CC2-4FBE-43CF-89AE-6322CA802D1C}"/>
          </ac:spMkLst>
        </pc:spChg>
      </pc:sldChg>
      <pc:sldChg chg="modSp mod">
        <pc:chgData name="OLEJKOVA Katarina (HELLA)" userId="7f888a4f-a267-4a92-b0d6-ccd0f3f0b1c8" providerId="ADAL" clId="{C530D65C-E54A-42B3-8F43-81315F6036EB}" dt="2023-11-18T10:42:36.426" v="219" actId="790"/>
        <pc:sldMkLst>
          <pc:docMk/>
          <pc:sldMk cId="443630686" sldId="259"/>
        </pc:sldMkLst>
        <pc:spChg chg="mod">
          <ac:chgData name="OLEJKOVA Katarina (HELLA)" userId="7f888a4f-a267-4a92-b0d6-ccd0f3f0b1c8" providerId="ADAL" clId="{C530D65C-E54A-42B3-8F43-81315F6036EB}" dt="2023-11-18T10:42:36.426" v="219" actId="790"/>
          <ac:spMkLst>
            <pc:docMk/>
            <pc:sldMk cId="443630686" sldId="259"/>
            <ac:spMk id="3" creationId="{B95DD5E8-493D-048F-33AF-421B0F4A5DAA}"/>
          </ac:spMkLst>
        </pc:spChg>
      </pc:sldChg>
      <pc:sldChg chg="modSp del mod">
        <pc:chgData name="OLEJKOVA Katarina (HELLA)" userId="7f888a4f-a267-4a92-b0d6-ccd0f3f0b1c8" providerId="ADAL" clId="{C530D65C-E54A-42B3-8F43-81315F6036EB}" dt="2023-11-18T10:34:33.228" v="106" actId="47"/>
        <pc:sldMkLst>
          <pc:docMk/>
          <pc:sldMk cId="1095144537" sldId="260"/>
        </pc:sldMkLst>
        <pc:spChg chg="mod">
          <ac:chgData name="OLEJKOVA Katarina (HELLA)" userId="7f888a4f-a267-4a92-b0d6-ccd0f3f0b1c8" providerId="ADAL" clId="{C530D65C-E54A-42B3-8F43-81315F6036EB}" dt="2023-11-18T10:32:59.480" v="78" actId="20577"/>
          <ac:spMkLst>
            <pc:docMk/>
            <pc:sldMk cId="1095144537" sldId="260"/>
            <ac:spMk id="4" creationId="{0951709C-F1D7-D4E6-32DA-A6F22B660857}"/>
          </ac:spMkLst>
        </pc:spChg>
      </pc:sldChg>
      <pc:sldChg chg="del">
        <pc:chgData name="OLEJKOVA Katarina (HELLA)" userId="7f888a4f-a267-4a92-b0d6-ccd0f3f0b1c8" providerId="ADAL" clId="{C530D65C-E54A-42B3-8F43-81315F6036EB}" dt="2023-11-18T10:27:50.162" v="2" actId="47"/>
        <pc:sldMkLst>
          <pc:docMk/>
          <pc:sldMk cId="3397412754" sldId="261"/>
        </pc:sldMkLst>
      </pc:sldChg>
      <pc:sldChg chg="del">
        <pc:chgData name="OLEJKOVA Katarina (HELLA)" userId="7f888a4f-a267-4a92-b0d6-ccd0f3f0b1c8" providerId="ADAL" clId="{C530D65C-E54A-42B3-8F43-81315F6036EB}" dt="2023-11-18T10:27:50.162" v="2" actId="47"/>
        <pc:sldMkLst>
          <pc:docMk/>
          <pc:sldMk cId="55479044" sldId="290"/>
        </pc:sldMkLst>
      </pc:sldChg>
      <pc:sldChg chg="delSp modSp add del mod">
        <pc:chgData name="OLEJKOVA Katarina (HELLA)" userId="7f888a4f-a267-4a92-b0d6-ccd0f3f0b1c8" providerId="ADAL" clId="{C530D65C-E54A-42B3-8F43-81315F6036EB}" dt="2023-11-18T10:34:34.516" v="107" actId="47"/>
        <pc:sldMkLst>
          <pc:docMk/>
          <pc:sldMk cId="3756227038" sldId="290"/>
        </pc:sldMkLst>
        <pc:spChg chg="mod">
          <ac:chgData name="OLEJKOVA Katarina (HELLA)" userId="7f888a4f-a267-4a92-b0d6-ccd0f3f0b1c8" providerId="ADAL" clId="{C530D65C-E54A-42B3-8F43-81315F6036EB}" dt="2023-11-18T10:33:39.398" v="102" actId="20577"/>
          <ac:spMkLst>
            <pc:docMk/>
            <pc:sldMk cId="3756227038" sldId="290"/>
            <ac:spMk id="3" creationId="{01DA8E93-AD72-39B0-4FA1-F266CC5CECEA}"/>
          </ac:spMkLst>
        </pc:spChg>
        <pc:picChg chg="del">
          <ac:chgData name="OLEJKOVA Katarina (HELLA)" userId="7f888a4f-a267-4a92-b0d6-ccd0f3f0b1c8" providerId="ADAL" clId="{C530D65C-E54A-42B3-8F43-81315F6036EB}" dt="2023-11-18T10:33:45.595" v="103" actId="478"/>
          <ac:picMkLst>
            <pc:docMk/>
            <pc:sldMk cId="3756227038" sldId="290"/>
            <ac:picMk id="5" creationId="{6A49F73A-D7B7-050B-2972-ACD0DE940ACB}"/>
          </ac:picMkLst>
        </pc:picChg>
        <pc:picChg chg="del">
          <ac:chgData name="OLEJKOVA Katarina (HELLA)" userId="7f888a4f-a267-4a92-b0d6-ccd0f3f0b1c8" providerId="ADAL" clId="{C530D65C-E54A-42B3-8F43-81315F6036EB}" dt="2023-11-18T10:33:47.748" v="104" actId="478"/>
          <ac:picMkLst>
            <pc:docMk/>
            <pc:sldMk cId="3756227038" sldId="290"/>
            <ac:picMk id="7" creationId="{54DF930D-D15C-6F4E-2085-FB28BB8DE0F3}"/>
          </ac:picMkLst>
        </pc:picChg>
      </pc:sldChg>
      <pc:sldChg chg="add">
        <pc:chgData name="OLEJKOVA Katarina (HELLA)" userId="7f888a4f-a267-4a92-b0d6-ccd0f3f0b1c8" providerId="ADAL" clId="{C530D65C-E54A-42B3-8F43-81315F6036EB}" dt="2023-11-18T10:34:25.408" v="105"/>
        <pc:sldMkLst>
          <pc:docMk/>
          <pc:sldMk cId="1903729032" sldId="291"/>
        </pc:sldMkLst>
      </pc:sldChg>
      <pc:sldChg chg="add">
        <pc:chgData name="OLEJKOVA Katarina (HELLA)" userId="7f888a4f-a267-4a92-b0d6-ccd0f3f0b1c8" providerId="ADAL" clId="{C530D65C-E54A-42B3-8F43-81315F6036EB}" dt="2023-11-18T10:34:38.984" v="108"/>
        <pc:sldMkLst>
          <pc:docMk/>
          <pc:sldMk cId="1620512882" sldId="292"/>
        </pc:sldMkLst>
      </pc:sldChg>
      <pc:sldChg chg="del">
        <pc:chgData name="OLEJKOVA Katarina (HELLA)" userId="7f888a4f-a267-4a92-b0d6-ccd0f3f0b1c8" providerId="ADAL" clId="{C530D65C-E54A-42B3-8F43-81315F6036EB}" dt="2023-11-18T10:27:50.162" v="2" actId="47"/>
        <pc:sldMkLst>
          <pc:docMk/>
          <pc:sldMk cId="2739925503" sldId="292"/>
        </pc:sldMkLst>
      </pc:sldChg>
      <pc:sldChg chg="add">
        <pc:chgData name="OLEJKOVA Katarina (HELLA)" userId="7f888a4f-a267-4a92-b0d6-ccd0f3f0b1c8" providerId="ADAL" clId="{C530D65C-E54A-42B3-8F43-81315F6036EB}" dt="2023-11-18T10:34:39.587" v="109"/>
        <pc:sldMkLst>
          <pc:docMk/>
          <pc:sldMk cId="1337626104" sldId="293"/>
        </pc:sldMkLst>
      </pc:sldChg>
      <pc:sldChg chg="del">
        <pc:chgData name="OLEJKOVA Katarina (HELLA)" userId="7f888a4f-a267-4a92-b0d6-ccd0f3f0b1c8" providerId="ADAL" clId="{C530D65C-E54A-42B3-8F43-81315F6036EB}" dt="2023-11-18T10:27:50.162" v="2" actId="47"/>
        <pc:sldMkLst>
          <pc:docMk/>
          <pc:sldMk cId="3879075719" sldId="293"/>
        </pc:sldMkLst>
      </pc:sldChg>
      <pc:sldChg chg="del">
        <pc:chgData name="OLEJKOVA Katarina (HELLA)" userId="7f888a4f-a267-4a92-b0d6-ccd0f3f0b1c8" providerId="ADAL" clId="{C530D65C-E54A-42B3-8F43-81315F6036EB}" dt="2023-11-18T10:27:50.162" v="2" actId="47"/>
        <pc:sldMkLst>
          <pc:docMk/>
          <pc:sldMk cId="2687366979" sldId="294"/>
        </pc:sldMkLst>
      </pc:sldChg>
      <pc:sldChg chg="add">
        <pc:chgData name="OLEJKOVA Katarina (HELLA)" userId="7f888a4f-a267-4a92-b0d6-ccd0f3f0b1c8" providerId="ADAL" clId="{C530D65C-E54A-42B3-8F43-81315F6036EB}" dt="2023-11-18T10:34:42.124" v="110"/>
        <pc:sldMkLst>
          <pc:docMk/>
          <pc:sldMk cId="4188989867" sldId="294"/>
        </pc:sldMkLst>
      </pc:sldChg>
      <pc:sldChg chg="del">
        <pc:chgData name="OLEJKOVA Katarina (HELLA)" userId="7f888a4f-a267-4a92-b0d6-ccd0f3f0b1c8" providerId="ADAL" clId="{C530D65C-E54A-42B3-8F43-81315F6036EB}" dt="2023-11-18T10:27:50.162" v="2" actId="47"/>
        <pc:sldMkLst>
          <pc:docMk/>
          <pc:sldMk cId="3273142041" sldId="297"/>
        </pc:sldMkLst>
      </pc:sldChg>
      <pc:sldChg chg="del">
        <pc:chgData name="OLEJKOVA Katarina (HELLA)" userId="7f888a4f-a267-4a92-b0d6-ccd0f3f0b1c8" providerId="ADAL" clId="{C530D65C-E54A-42B3-8F43-81315F6036EB}" dt="2023-11-18T10:27:50.162" v="2" actId="47"/>
        <pc:sldMkLst>
          <pc:docMk/>
          <pc:sldMk cId="1634946958" sldId="298"/>
        </pc:sldMkLst>
      </pc:sldChg>
      <pc:sldChg chg="del">
        <pc:chgData name="OLEJKOVA Katarina (HELLA)" userId="7f888a4f-a267-4a92-b0d6-ccd0f3f0b1c8" providerId="ADAL" clId="{C530D65C-E54A-42B3-8F43-81315F6036EB}" dt="2023-11-18T10:27:50.162" v="2" actId="47"/>
        <pc:sldMkLst>
          <pc:docMk/>
          <pc:sldMk cId="4206609387" sldId="299"/>
        </pc:sldMkLst>
      </pc:sldChg>
      <pc:sldChg chg="del">
        <pc:chgData name="OLEJKOVA Katarina (HELLA)" userId="7f888a4f-a267-4a92-b0d6-ccd0f3f0b1c8" providerId="ADAL" clId="{C530D65C-E54A-42B3-8F43-81315F6036EB}" dt="2023-11-18T10:27:50.162" v="2" actId="47"/>
        <pc:sldMkLst>
          <pc:docMk/>
          <pc:sldMk cId="159368487" sldId="300"/>
        </pc:sldMkLst>
      </pc:sldChg>
      <pc:sldChg chg="del">
        <pc:chgData name="OLEJKOVA Katarina (HELLA)" userId="7f888a4f-a267-4a92-b0d6-ccd0f3f0b1c8" providerId="ADAL" clId="{C530D65C-E54A-42B3-8F43-81315F6036EB}" dt="2023-11-18T10:27:50.162" v="2" actId="47"/>
        <pc:sldMkLst>
          <pc:docMk/>
          <pc:sldMk cId="2683753840" sldId="302"/>
        </pc:sldMkLst>
      </pc:sldChg>
      <pc:sldChg chg="del">
        <pc:chgData name="OLEJKOVA Katarina (HELLA)" userId="7f888a4f-a267-4a92-b0d6-ccd0f3f0b1c8" providerId="ADAL" clId="{C530D65C-E54A-42B3-8F43-81315F6036EB}" dt="2023-11-18T10:27:50.162" v="2" actId="47"/>
        <pc:sldMkLst>
          <pc:docMk/>
          <pc:sldMk cId="25206672" sldId="303"/>
        </pc:sldMkLst>
      </pc:sldChg>
      <pc:sldChg chg="del">
        <pc:chgData name="OLEJKOVA Katarina (HELLA)" userId="7f888a4f-a267-4a92-b0d6-ccd0f3f0b1c8" providerId="ADAL" clId="{C530D65C-E54A-42B3-8F43-81315F6036EB}" dt="2023-11-18T10:27:24.753" v="1" actId="47"/>
        <pc:sldMkLst>
          <pc:docMk/>
          <pc:sldMk cId="4135568713" sldId="304"/>
        </pc:sldMkLst>
      </pc:sldChg>
      <pc:sldChg chg="del">
        <pc:chgData name="OLEJKOVA Katarina (HELLA)" userId="7f888a4f-a267-4a92-b0d6-ccd0f3f0b1c8" providerId="ADAL" clId="{C530D65C-E54A-42B3-8F43-81315F6036EB}" dt="2023-11-18T10:27:11.634" v="0" actId="47"/>
        <pc:sldMkLst>
          <pc:docMk/>
          <pc:sldMk cId="3614860720" sldId="305"/>
        </pc:sldMkLst>
      </pc:sldChg>
      <pc:sldChg chg="del">
        <pc:chgData name="OLEJKOVA Katarina (HELLA)" userId="7f888a4f-a267-4a92-b0d6-ccd0f3f0b1c8" providerId="ADAL" clId="{C530D65C-E54A-42B3-8F43-81315F6036EB}" dt="2023-11-18T10:27:24.753" v="1" actId="47"/>
        <pc:sldMkLst>
          <pc:docMk/>
          <pc:sldMk cId="2967027049" sldId="306"/>
        </pc:sldMkLst>
      </pc:sldChg>
      <pc:sldChg chg="del">
        <pc:chgData name="OLEJKOVA Katarina (HELLA)" userId="7f888a4f-a267-4a92-b0d6-ccd0f3f0b1c8" providerId="ADAL" clId="{C530D65C-E54A-42B3-8F43-81315F6036EB}" dt="2023-11-18T10:27:24.753" v="1" actId="47"/>
        <pc:sldMkLst>
          <pc:docMk/>
          <pc:sldMk cId="4276231133" sldId="307"/>
        </pc:sldMkLst>
      </pc:sldChg>
      <pc:sldChg chg="del">
        <pc:chgData name="OLEJKOVA Katarina (HELLA)" userId="7f888a4f-a267-4a92-b0d6-ccd0f3f0b1c8" providerId="ADAL" clId="{C530D65C-E54A-42B3-8F43-81315F6036EB}" dt="2023-11-18T10:27:50.162" v="2" actId="47"/>
        <pc:sldMkLst>
          <pc:docMk/>
          <pc:sldMk cId="3288136054" sldId="308"/>
        </pc:sldMkLst>
      </pc:sldChg>
      <pc:sldChg chg="del">
        <pc:chgData name="OLEJKOVA Katarina (HELLA)" userId="7f888a4f-a267-4a92-b0d6-ccd0f3f0b1c8" providerId="ADAL" clId="{C530D65C-E54A-42B3-8F43-81315F6036EB}" dt="2023-11-18T10:27:50.162" v="2" actId="47"/>
        <pc:sldMkLst>
          <pc:docMk/>
          <pc:sldMk cId="2152526679" sldId="309"/>
        </pc:sldMkLst>
      </pc:sldChg>
      <pc:sldChg chg="del">
        <pc:chgData name="OLEJKOVA Katarina (HELLA)" userId="7f888a4f-a267-4a92-b0d6-ccd0f3f0b1c8" providerId="ADAL" clId="{C530D65C-E54A-42B3-8F43-81315F6036EB}" dt="2023-11-18T10:27:50.162" v="2" actId="47"/>
        <pc:sldMkLst>
          <pc:docMk/>
          <pc:sldMk cId="4191011159" sldId="310"/>
        </pc:sldMkLst>
      </pc:sldChg>
      <pc:sldChg chg="del">
        <pc:chgData name="OLEJKOVA Katarina (HELLA)" userId="7f888a4f-a267-4a92-b0d6-ccd0f3f0b1c8" providerId="ADAL" clId="{C530D65C-E54A-42B3-8F43-81315F6036EB}" dt="2023-11-18T10:27:50.162" v="2" actId="47"/>
        <pc:sldMkLst>
          <pc:docMk/>
          <pc:sldMk cId="1622066470" sldId="311"/>
        </pc:sldMkLst>
      </pc:sldChg>
    </pc:docChg>
  </pc:docChgLst>
  <pc:docChgLst>
    <pc:chgData name="Katarína Olejková" userId="8df8b9fc97040469" providerId="LiveId" clId="{809C4146-2D11-4C37-96F2-A7FF7D1D71A1}"/>
    <pc:docChg chg="undo redo custSel addSld modSld">
      <pc:chgData name="Katarína Olejková" userId="8df8b9fc97040469" providerId="LiveId" clId="{809C4146-2D11-4C37-96F2-A7FF7D1D71A1}" dt="2023-11-19T15:31:43.849" v="1857" actId="20577"/>
      <pc:docMkLst>
        <pc:docMk/>
      </pc:docMkLst>
      <pc:sldChg chg="modSp mod">
        <pc:chgData name="Katarína Olejková" userId="8df8b9fc97040469" providerId="LiveId" clId="{809C4146-2D11-4C37-96F2-A7FF7D1D71A1}" dt="2023-11-19T11:21:54.571" v="9" actId="20577"/>
        <pc:sldMkLst>
          <pc:docMk/>
          <pc:sldMk cId="443630686" sldId="259"/>
        </pc:sldMkLst>
        <pc:spChg chg="mod">
          <ac:chgData name="Katarína Olejková" userId="8df8b9fc97040469" providerId="LiveId" clId="{809C4146-2D11-4C37-96F2-A7FF7D1D71A1}" dt="2023-11-19T11:21:54.571" v="9" actId="20577"/>
          <ac:spMkLst>
            <pc:docMk/>
            <pc:sldMk cId="443630686" sldId="259"/>
            <ac:spMk id="3" creationId="{B95DD5E8-493D-048F-33AF-421B0F4A5DAA}"/>
          </ac:spMkLst>
        </pc:spChg>
      </pc:sldChg>
      <pc:sldChg chg="modSp mod">
        <pc:chgData name="Katarína Olejková" userId="8df8b9fc97040469" providerId="LiveId" clId="{809C4146-2D11-4C37-96F2-A7FF7D1D71A1}" dt="2023-11-19T15:31:43.849" v="1857" actId="20577"/>
        <pc:sldMkLst>
          <pc:docMk/>
          <pc:sldMk cId="2083718300" sldId="289"/>
        </pc:sldMkLst>
        <pc:spChg chg="mod">
          <ac:chgData name="Katarína Olejková" userId="8df8b9fc97040469" providerId="LiveId" clId="{809C4146-2D11-4C37-96F2-A7FF7D1D71A1}" dt="2023-11-19T15:31:43.849" v="1857" actId="20577"/>
          <ac:spMkLst>
            <pc:docMk/>
            <pc:sldMk cId="2083718300" sldId="289"/>
            <ac:spMk id="2" creationId="{B2914BCA-11F2-0043-5931-ADF4126BE3C9}"/>
          </ac:spMkLst>
        </pc:spChg>
      </pc:sldChg>
      <pc:sldChg chg="addSp delSp modSp mod">
        <pc:chgData name="Katarína Olejková" userId="8df8b9fc97040469" providerId="LiveId" clId="{809C4146-2D11-4C37-96F2-A7FF7D1D71A1}" dt="2023-11-19T15:30:05.398" v="1805" actId="20577"/>
        <pc:sldMkLst>
          <pc:docMk/>
          <pc:sldMk cId="1903729032" sldId="291"/>
        </pc:sldMkLst>
        <pc:spChg chg="mod">
          <ac:chgData name="Katarína Olejková" userId="8df8b9fc97040469" providerId="LiveId" clId="{809C4146-2D11-4C37-96F2-A7FF7D1D71A1}" dt="2023-11-19T11:24:06.817" v="60" actId="20577"/>
          <ac:spMkLst>
            <pc:docMk/>
            <pc:sldMk cId="1903729032" sldId="291"/>
            <ac:spMk id="2" creationId="{76C695E9-52F5-B306-5552-24BAFBDC9736}"/>
          </ac:spMkLst>
        </pc:spChg>
        <pc:spChg chg="mod">
          <ac:chgData name="Katarína Olejková" userId="8df8b9fc97040469" providerId="LiveId" clId="{809C4146-2D11-4C37-96F2-A7FF7D1D71A1}" dt="2023-11-19T11:49:03.180" v="802" actId="20577"/>
          <ac:spMkLst>
            <pc:docMk/>
            <pc:sldMk cId="1903729032" sldId="291"/>
            <ac:spMk id="3" creationId="{01DA8E93-AD72-39B0-4FA1-F266CC5CECEA}"/>
          </ac:spMkLst>
        </pc:spChg>
        <pc:spChg chg="mod">
          <ac:chgData name="Katarína Olejková" userId="8df8b9fc97040469" providerId="LiveId" clId="{809C4146-2D11-4C37-96F2-A7FF7D1D71A1}" dt="2023-11-19T15:30:05.398" v="1805" actId="20577"/>
          <ac:spMkLst>
            <pc:docMk/>
            <pc:sldMk cId="1903729032" sldId="291"/>
            <ac:spMk id="4" creationId="{0951709C-F1D7-D4E6-32DA-A6F22B660857}"/>
          </ac:spMkLst>
        </pc:spChg>
        <pc:picChg chg="add del mod">
          <ac:chgData name="Katarína Olejková" userId="8df8b9fc97040469" providerId="LiveId" clId="{809C4146-2D11-4C37-96F2-A7FF7D1D71A1}" dt="2023-11-19T11:26:14.289" v="97" actId="478"/>
          <ac:picMkLst>
            <pc:docMk/>
            <pc:sldMk cId="1903729032" sldId="291"/>
            <ac:picMk id="6" creationId="{795BDB08-10C1-2B01-AC02-AD4276E24722}"/>
          </ac:picMkLst>
        </pc:picChg>
        <pc:picChg chg="add mod">
          <ac:chgData name="Katarína Olejková" userId="8df8b9fc97040469" providerId="LiveId" clId="{809C4146-2D11-4C37-96F2-A7FF7D1D71A1}" dt="2023-11-19T11:49:17.395" v="803" actId="1076"/>
          <ac:picMkLst>
            <pc:docMk/>
            <pc:sldMk cId="1903729032" sldId="291"/>
            <ac:picMk id="8" creationId="{1F23CDCD-2F55-4222-51EC-534E86ED29E9}"/>
          </ac:picMkLst>
        </pc:picChg>
      </pc:sldChg>
      <pc:sldChg chg="addSp delSp modSp mod">
        <pc:chgData name="Katarína Olejková" userId="8df8b9fc97040469" providerId="LiveId" clId="{809C4146-2D11-4C37-96F2-A7FF7D1D71A1}" dt="2023-11-19T15:30:23.870" v="1817" actId="20577"/>
        <pc:sldMkLst>
          <pc:docMk/>
          <pc:sldMk cId="1620512882" sldId="292"/>
        </pc:sldMkLst>
        <pc:spChg chg="del mod">
          <ac:chgData name="Katarína Olejková" userId="8df8b9fc97040469" providerId="LiveId" clId="{809C4146-2D11-4C37-96F2-A7FF7D1D71A1}" dt="2023-11-19T11:52:17.671" v="807" actId="478"/>
          <ac:spMkLst>
            <pc:docMk/>
            <pc:sldMk cId="1620512882" sldId="292"/>
            <ac:spMk id="2" creationId="{76C695E9-52F5-B306-5552-24BAFBDC9736}"/>
          </ac:spMkLst>
        </pc:spChg>
        <pc:spChg chg="del">
          <ac:chgData name="Katarína Olejková" userId="8df8b9fc97040469" providerId="LiveId" clId="{809C4146-2D11-4C37-96F2-A7FF7D1D71A1}" dt="2023-11-19T11:41:42.459" v="715" actId="931"/>
          <ac:spMkLst>
            <pc:docMk/>
            <pc:sldMk cId="1620512882" sldId="292"/>
            <ac:spMk id="3" creationId="{01DA8E93-AD72-39B0-4FA1-F266CC5CECEA}"/>
          </ac:spMkLst>
        </pc:spChg>
        <pc:spChg chg="mod">
          <ac:chgData name="Katarína Olejková" userId="8df8b9fc97040469" providerId="LiveId" clId="{809C4146-2D11-4C37-96F2-A7FF7D1D71A1}" dt="2023-11-19T15:30:23.870" v="1817" actId="20577"/>
          <ac:spMkLst>
            <pc:docMk/>
            <pc:sldMk cId="1620512882" sldId="292"/>
            <ac:spMk id="4" creationId="{0951709C-F1D7-D4E6-32DA-A6F22B660857}"/>
          </ac:spMkLst>
        </pc:spChg>
        <pc:spChg chg="add del mod">
          <ac:chgData name="Katarína Olejková" userId="8df8b9fc97040469" providerId="LiveId" clId="{809C4146-2D11-4C37-96F2-A7FF7D1D71A1}" dt="2023-11-19T11:52:21.899" v="808" actId="478"/>
          <ac:spMkLst>
            <pc:docMk/>
            <pc:sldMk cId="1620512882" sldId="292"/>
            <ac:spMk id="8" creationId="{6BE28296-8412-1B18-722D-5996FC1B3380}"/>
          </ac:spMkLst>
        </pc:spChg>
        <pc:spChg chg="add del mod">
          <ac:chgData name="Katarína Olejková" userId="8df8b9fc97040469" providerId="LiveId" clId="{809C4146-2D11-4C37-96F2-A7FF7D1D71A1}" dt="2023-11-19T12:01:01.391" v="824" actId="478"/>
          <ac:spMkLst>
            <pc:docMk/>
            <pc:sldMk cId="1620512882" sldId="292"/>
            <ac:spMk id="12" creationId="{C706B380-06DD-986F-8494-EED78B001AE1}"/>
          </ac:spMkLst>
        </pc:spChg>
        <pc:picChg chg="add del mod">
          <ac:chgData name="Katarína Olejková" userId="8df8b9fc97040469" providerId="LiveId" clId="{809C4146-2D11-4C37-96F2-A7FF7D1D71A1}" dt="2023-11-19T12:01:05.707" v="828" actId="1076"/>
          <ac:picMkLst>
            <pc:docMk/>
            <pc:sldMk cId="1620512882" sldId="292"/>
            <ac:picMk id="6" creationId="{E0C0DF74-01C6-2153-623E-AA535466F9AA}"/>
          </ac:picMkLst>
        </pc:picChg>
        <pc:picChg chg="add del mod">
          <ac:chgData name="Katarína Olejková" userId="8df8b9fc97040469" providerId="LiveId" clId="{809C4146-2D11-4C37-96F2-A7FF7D1D71A1}" dt="2023-11-19T12:01:02.082" v="826"/>
          <ac:picMkLst>
            <pc:docMk/>
            <pc:sldMk cId="1620512882" sldId="292"/>
            <ac:picMk id="10" creationId="{A85B4AA3-F57C-F7B4-DF65-3289C1DEC5BC}"/>
          </ac:picMkLst>
        </pc:picChg>
        <pc:picChg chg="add del mod">
          <ac:chgData name="Katarína Olejková" userId="8df8b9fc97040469" providerId="LiveId" clId="{809C4146-2D11-4C37-96F2-A7FF7D1D71A1}" dt="2023-11-19T12:00:59.748" v="821" actId="931"/>
          <ac:picMkLst>
            <pc:docMk/>
            <pc:sldMk cId="1620512882" sldId="292"/>
            <ac:picMk id="14" creationId="{17CCD8BA-B934-29EB-E37A-4FE3CAFE1C3A}"/>
          </ac:picMkLst>
        </pc:picChg>
      </pc:sldChg>
      <pc:sldChg chg="modSp mod">
        <pc:chgData name="Katarína Olejková" userId="8df8b9fc97040469" providerId="LiveId" clId="{809C4146-2D11-4C37-96F2-A7FF7D1D71A1}" dt="2023-11-19T15:30:33.431" v="1823" actId="20577"/>
        <pc:sldMkLst>
          <pc:docMk/>
          <pc:sldMk cId="1337626104" sldId="293"/>
        </pc:sldMkLst>
        <pc:spChg chg="mod">
          <ac:chgData name="Katarína Olejková" userId="8df8b9fc97040469" providerId="LiveId" clId="{809C4146-2D11-4C37-96F2-A7FF7D1D71A1}" dt="2023-11-19T12:05:40.086" v="837"/>
          <ac:spMkLst>
            <pc:docMk/>
            <pc:sldMk cId="1337626104" sldId="293"/>
            <ac:spMk id="2" creationId="{76C695E9-52F5-B306-5552-24BAFBDC9736}"/>
          </ac:spMkLst>
        </pc:spChg>
        <pc:spChg chg="mod">
          <ac:chgData name="Katarína Olejková" userId="8df8b9fc97040469" providerId="LiveId" clId="{809C4146-2D11-4C37-96F2-A7FF7D1D71A1}" dt="2023-11-19T12:19:40.721" v="935" actId="20577"/>
          <ac:spMkLst>
            <pc:docMk/>
            <pc:sldMk cId="1337626104" sldId="293"/>
            <ac:spMk id="3" creationId="{01DA8E93-AD72-39B0-4FA1-F266CC5CECEA}"/>
          </ac:spMkLst>
        </pc:spChg>
        <pc:spChg chg="mod">
          <ac:chgData name="Katarína Olejková" userId="8df8b9fc97040469" providerId="LiveId" clId="{809C4146-2D11-4C37-96F2-A7FF7D1D71A1}" dt="2023-11-19T15:30:33.431" v="1823" actId="20577"/>
          <ac:spMkLst>
            <pc:docMk/>
            <pc:sldMk cId="1337626104" sldId="293"/>
            <ac:spMk id="4" creationId="{0951709C-F1D7-D4E6-32DA-A6F22B660857}"/>
          </ac:spMkLst>
        </pc:spChg>
      </pc:sldChg>
      <pc:sldChg chg="modSp mod">
        <pc:chgData name="Katarína Olejková" userId="8df8b9fc97040469" providerId="LiveId" clId="{809C4146-2D11-4C37-96F2-A7FF7D1D71A1}" dt="2023-11-19T15:30:49.195" v="1829" actId="20577"/>
        <pc:sldMkLst>
          <pc:docMk/>
          <pc:sldMk cId="4188989867" sldId="294"/>
        </pc:sldMkLst>
        <pc:spChg chg="mod">
          <ac:chgData name="Katarína Olejková" userId="8df8b9fc97040469" providerId="LiveId" clId="{809C4146-2D11-4C37-96F2-A7FF7D1D71A1}" dt="2023-11-19T12:33:26.815" v="1297" actId="1076"/>
          <ac:spMkLst>
            <pc:docMk/>
            <pc:sldMk cId="4188989867" sldId="294"/>
            <ac:spMk id="2" creationId="{76C695E9-52F5-B306-5552-24BAFBDC9736}"/>
          </ac:spMkLst>
        </pc:spChg>
        <pc:spChg chg="mod">
          <ac:chgData name="Katarína Olejková" userId="8df8b9fc97040469" providerId="LiveId" clId="{809C4146-2D11-4C37-96F2-A7FF7D1D71A1}" dt="2023-11-19T13:00:09.926" v="1518" actId="20577"/>
          <ac:spMkLst>
            <pc:docMk/>
            <pc:sldMk cId="4188989867" sldId="294"/>
            <ac:spMk id="3" creationId="{01DA8E93-AD72-39B0-4FA1-F266CC5CECEA}"/>
          </ac:spMkLst>
        </pc:spChg>
        <pc:spChg chg="mod">
          <ac:chgData name="Katarína Olejková" userId="8df8b9fc97040469" providerId="LiveId" clId="{809C4146-2D11-4C37-96F2-A7FF7D1D71A1}" dt="2023-11-19T15:30:49.195" v="1829" actId="20577"/>
          <ac:spMkLst>
            <pc:docMk/>
            <pc:sldMk cId="4188989867" sldId="294"/>
            <ac:spMk id="4" creationId="{0951709C-F1D7-D4E6-32DA-A6F22B660857}"/>
          </ac:spMkLst>
        </pc:spChg>
      </pc:sldChg>
      <pc:sldChg chg="delSp modSp add mod">
        <pc:chgData name="Katarína Olejková" userId="8df8b9fc97040469" providerId="LiveId" clId="{809C4146-2D11-4C37-96F2-A7FF7D1D71A1}" dt="2023-11-19T15:30:15.530" v="1811" actId="20577"/>
        <pc:sldMkLst>
          <pc:docMk/>
          <pc:sldMk cId="2594053408" sldId="295"/>
        </pc:sldMkLst>
        <pc:spChg chg="mod">
          <ac:chgData name="Katarína Olejková" userId="8df8b9fc97040469" providerId="LiveId" clId="{809C4146-2D11-4C37-96F2-A7FF7D1D71A1}" dt="2023-11-19T11:38:11.759" v="713" actId="20577"/>
          <ac:spMkLst>
            <pc:docMk/>
            <pc:sldMk cId="2594053408" sldId="295"/>
            <ac:spMk id="3" creationId="{01DA8E93-AD72-39B0-4FA1-F266CC5CECEA}"/>
          </ac:spMkLst>
        </pc:spChg>
        <pc:spChg chg="mod">
          <ac:chgData name="Katarína Olejková" userId="8df8b9fc97040469" providerId="LiveId" clId="{809C4146-2D11-4C37-96F2-A7FF7D1D71A1}" dt="2023-11-19T15:30:15.530" v="1811" actId="20577"/>
          <ac:spMkLst>
            <pc:docMk/>
            <pc:sldMk cId="2594053408" sldId="295"/>
            <ac:spMk id="4" creationId="{0951709C-F1D7-D4E6-32DA-A6F22B660857}"/>
          </ac:spMkLst>
        </pc:spChg>
        <pc:picChg chg="del">
          <ac:chgData name="Katarína Olejková" userId="8df8b9fc97040469" providerId="LiveId" clId="{809C4146-2D11-4C37-96F2-A7FF7D1D71A1}" dt="2023-11-19T11:29:20.876" v="152" actId="478"/>
          <ac:picMkLst>
            <pc:docMk/>
            <pc:sldMk cId="2594053408" sldId="295"/>
            <ac:picMk id="8" creationId="{1F23CDCD-2F55-4222-51EC-534E86ED29E9}"/>
          </ac:picMkLst>
        </pc:picChg>
      </pc:sldChg>
      <pc:sldChg chg="modSp add mod">
        <pc:chgData name="Katarína Olejková" userId="8df8b9fc97040469" providerId="LiveId" clId="{809C4146-2D11-4C37-96F2-A7FF7D1D71A1}" dt="2023-11-19T15:30:59.903" v="1835" actId="20577"/>
        <pc:sldMkLst>
          <pc:docMk/>
          <pc:sldMk cId="572418084" sldId="296"/>
        </pc:sldMkLst>
        <pc:spChg chg="mod">
          <ac:chgData name="Katarína Olejková" userId="8df8b9fc97040469" providerId="LiveId" clId="{809C4146-2D11-4C37-96F2-A7FF7D1D71A1}" dt="2023-11-19T12:25:03.669" v="1114"/>
          <ac:spMkLst>
            <pc:docMk/>
            <pc:sldMk cId="572418084" sldId="296"/>
            <ac:spMk id="2" creationId="{76C695E9-52F5-B306-5552-24BAFBDC9736}"/>
          </ac:spMkLst>
        </pc:spChg>
        <pc:spChg chg="mod">
          <ac:chgData name="Katarína Olejková" userId="8df8b9fc97040469" providerId="LiveId" clId="{809C4146-2D11-4C37-96F2-A7FF7D1D71A1}" dt="2023-11-19T12:34:01.657" v="1312" actId="20577"/>
          <ac:spMkLst>
            <pc:docMk/>
            <pc:sldMk cId="572418084" sldId="296"/>
            <ac:spMk id="3" creationId="{01DA8E93-AD72-39B0-4FA1-F266CC5CECEA}"/>
          </ac:spMkLst>
        </pc:spChg>
        <pc:spChg chg="mod">
          <ac:chgData name="Katarína Olejková" userId="8df8b9fc97040469" providerId="LiveId" clId="{809C4146-2D11-4C37-96F2-A7FF7D1D71A1}" dt="2023-11-19T15:30:59.903" v="1835" actId="20577"/>
          <ac:spMkLst>
            <pc:docMk/>
            <pc:sldMk cId="572418084" sldId="296"/>
            <ac:spMk id="4" creationId="{0951709C-F1D7-D4E6-32DA-A6F22B660857}"/>
          </ac:spMkLst>
        </pc:spChg>
      </pc:sldChg>
      <pc:sldChg chg="modSp add mod">
        <pc:chgData name="Katarína Olejková" userId="8df8b9fc97040469" providerId="LiveId" clId="{809C4146-2D11-4C37-96F2-A7FF7D1D71A1}" dt="2023-11-19T15:31:09.574" v="1841" actId="20577"/>
        <pc:sldMkLst>
          <pc:docMk/>
          <pc:sldMk cId="1122764015" sldId="297"/>
        </pc:sldMkLst>
        <pc:spChg chg="mod">
          <ac:chgData name="Katarína Olejková" userId="8df8b9fc97040469" providerId="LiveId" clId="{809C4146-2D11-4C37-96F2-A7FF7D1D71A1}" dt="2023-11-19T12:32:51.835" v="1289"/>
          <ac:spMkLst>
            <pc:docMk/>
            <pc:sldMk cId="1122764015" sldId="297"/>
            <ac:spMk id="2" creationId="{76C695E9-52F5-B306-5552-24BAFBDC9736}"/>
          </ac:spMkLst>
        </pc:spChg>
        <pc:spChg chg="mod">
          <ac:chgData name="Katarína Olejková" userId="8df8b9fc97040469" providerId="LiveId" clId="{809C4146-2D11-4C37-96F2-A7FF7D1D71A1}" dt="2023-11-19T12:41:41.854" v="1454" actId="20577"/>
          <ac:spMkLst>
            <pc:docMk/>
            <pc:sldMk cId="1122764015" sldId="297"/>
            <ac:spMk id="3" creationId="{01DA8E93-AD72-39B0-4FA1-F266CC5CECEA}"/>
          </ac:spMkLst>
        </pc:spChg>
        <pc:spChg chg="mod">
          <ac:chgData name="Katarína Olejková" userId="8df8b9fc97040469" providerId="LiveId" clId="{809C4146-2D11-4C37-96F2-A7FF7D1D71A1}" dt="2023-11-19T15:31:09.574" v="1841" actId="20577"/>
          <ac:spMkLst>
            <pc:docMk/>
            <pc:sldMk cId="1122764015" sldId="297"/>
            <ac:spMk id="4" creationId="{0951709C-F1D7-D4E6-32DA-A6F22B660857}"/>
          </ac:spMkLst>
        </pc:spChg>
      </pc:sldChg>
      <pc:sldChg chg="modSp add mod">
        <pc:chgData name="Katarína Olejková" userId="8df8b9fc97040469" providerId="LiveId" clId="{809C4146-2D11-4C37-96F2-A7FF7D1D71A1}" dt="2023-11-19T15:31:18.903" v="1848" actId="20577"/>
        <pc:sldMkLst>
          <pc:docMk/>
          <pc:sldMk cId="2165200516" sldId="298"/>
        </pc:sldMkLst>
        <pc:spChg chg="mod">
          <ac:chgData name="Katarína Olejková" userId="8df8b9fc97040469" providerId="LiveId" clId="{809C4146-2D11-4C37-96F2-A7FF7D1D71A1}" dt="2023-11-19T12:56:41.796" v="1460"/>
          <ac:spMkLst>
            <pc:docMk/>
            <pc:sldMk cId="2165200516" sldId="298"/>
            <ac:spMk id="2" creationId="{76C695E9-52F5-B306-5552-24BAFBDC9736}"/>
          </ac:spMkLst>
        </pc:spChg>
        <pc:spChg chg="mod">
          <ac:chgData name="Katarína Olejková" userId="8df8b9fc97040469" providerId="LiveId" clId="{809C4146-2D11-4C37-96F2-A7FF7D1D71A1}" dt="2023-11-19T13:48:00.215" v="1644" actId="113"/>
          <ac:spMkLst>
            <pc:docMk/>
            <pc:sldMk cId="2165200516" sldId="298"/>
            <ac:spMk id="3" creationId="{01DA8E93-AD72-39B0-4FA1-F266CC5CECEA}"/>
          </ac:spMkLst>
        </pc:spChg>
        <pc:spChg chg="mod">
          <ac:chgData name="Katarína Olejková" userId="8df8b9fc97040469" providerId="LiveId" clId="{809C4146-2D11-4C37-96F2-A7FF7D1D71A1}" dt="2023-11-19T15:31:18.903" v="1848" actId="20577"/>
          <ac:spMkLst>
            <pc:docMk/>
            <pc:sldMk cId="2165200516" sldId="298"/>
            <ac:spMk id="4" creationId="{0951709C-F1D7-D4E6-32DA-A6F22B660857}"/>
          </ac:spMkLst>
        </pc:spChg>
      </pc:sldChg>
      <pc:sldChg chg="modSp add mod">
        <pc:chgData name="Katarína Olejková" userId="8df8b9fc97040469" providerId="LiveId" clId="{809C4146-2D11-4C37-96F2-A7FF7D1D71A1}" dt="2023-11-19T15:31:33.835" v="1855" actId="20577"/>
        <pc:sldMkLst>
          <pc:docMk/>
          <pc:sldMk cId="1912796693" sldId="299"/>
        </pc:sldMkLst>
        <pc:spChg chg="mod">
          <ac:chgData name="Katarína Olejková" userId="8df8b9fc97040469" providerId="LiveId" clId="{809C4146-2D11-4C37-96F2-A7FF7D1D71A1}" dt="2023-11-19T15:26:30.372" v="1649" actId="20577"/>
          <ac:spMkLst>
            <pc:docMk/>
            <pc:sldMk cId="1912796693" sldId="299"/>
            <ac:spMk id="2" creationId="{76C695E9-52F5-B306-5552-24BAFBDC9736}"/>
          </ac:spMkLst>
        </pc:spChg>
        <pc:spChg chg="mod">
          <ac:chgData name="Katarína Olejková" userId="8df8b9fc97040469" providerId="LiveId" clId="{809C4146-2D11-4C37-96F2-A7FF7D1D71A1}" dt="2023-11-19T15:29:18.673" v="1800" actId="20577"/>
          <ac:spMkLst>
            <pc:docMk/>
            <pc:sldMk cId="1912796693" sldId="299"/>
            <ac:spMk id="3" creationId="{01DA8E93-AD72-39B0-4FA1-F266CC5CECEA}"/>
          </ac:spMkLst>
        </pc:spChg>
        <pc:spChg chg="mod">
          <ac:chgData name="Katarína Olejková" userId="8df8b9fc97040469" providerId="LiveId" clId="{809C4146-2D11-4C37-96F2-A7FF7D1D71A1}" dt="2023-11-19T15:31:33.835" v="1855" actId="20577"/>
          <ac:spMkLst>
            <pc:docMk/>
            <pc:sldMk cId="1912796693" sldId="299"/>
            <ac:spMk id="4" creationId="{0951709C-F1D7-D4E6-32DA-A6F22B66085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255DB-E4C3-420B-9C6C-36571A57988F}" type="datetimeFigureOut">
              <a:rPr lang="cs-CZ" smtClean="0"/>
              <a:t>08.10.2024</a:t>
            </a:fld>
            <a:endParaRPr lang="cs-CZ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DF194-1A29-4531-B1DD-C456EF05636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32205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25F3C6B-E1D1-C718-26A6-2BBD6DBAB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93D29D9-D3BC-7D69-1D5F-1E2A50AE8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1DD04AD-D810-F989-3322-817029BD4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08.10.2024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6D334A1-D273-6249-3239-95ECE198F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39D9A7AB-7061-BEC1-B13F-37CE0730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6086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FBE242-ED0D-BB33-6B99-5485E032D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52658EEE-7D92-7A17-F0F4-72E447F9F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6B5EBF0-F834-9DB1-4201-76AAFFDBD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08.10.2024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D43A577-25F9-DF90-F00B-B5C2DB4AC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58E6717-66CC-AE60-69C8-FFBC23E5C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18649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D9E75997-7B32-58B5-878C-512AE877A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DC3FB9DF-216C-B55C-42DF-4CD39839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B98D1CCB-ABAC-9FC6-8907-ACDCE467A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08.10.2024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BC2AA56C-DCF8-E3AA-63FF-F7E00E9B6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2266F01-90BA-0265-EC9E-CD26407F8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5541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A1A0F4-90F1-6C04-DCA7-036FB9891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DFEE056-47B0-F27D-FF0D-4FA58A810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6841260-05C7-76F0-E2FB-773FC9F24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08.10.2024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766ACD8-9A5C-79B6-AC9B-58356379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26C555E-3F62-AB77-8F43-76FA82AE9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65267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0BE3152-7D8E-BAB7-8069-2457494CB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28F6187-63E8-DDB9-57EF-A4965FF96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86D4C0E-6E17-4EA2-C9AD-83FE716D8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08.10.2024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FD36EF9-5842-18D6-44A3-D8B530990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11378752-FE71-3ECE-9C28-926EC4278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26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C279EC-A730-478E-73C3-37F4CF75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FCBB393-3995-8505-0106-73ED99A79C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4B60A9D8-2823-D117-DB8F-721934D2F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B1C1EB41-8745-6C45-0DC0-390BBA5C6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08.10.2024</a:t>
            </a:fld>
            <a:endParaRPr lang="cs-CZ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0FD4782D-2638-8CA0-F9B7-805F219B1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03FD35E7-07FC-D69F-4024-F4D2377D4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3652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D8B735-2976-A05E-63FF-7349BC080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E4788AB-3906-8D97-95FD-84E2A7E68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DC6CADB8-BFA0-8C74-90D0-2181CC470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33FA07EF-C0FF-FB45-C5CC-0D89086C3B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F1F91F0E-0F1F-EF0C-FB1C-6720A85B62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AF32AF88-F4FA-A51B-6437-E3D9301B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08.10.2024</a:t>
            </a:fld>
            <a:endParaRPr lang="cs-CZ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43EA1DA5-18AF-CB5B-5EC0-75971516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0D46FD74-B858-4757-9A74-B35EF947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1725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B3F0EA-FE09-0E89-2F56-F6CA1886D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9C0F634E-BD07-F4EF-9ADD-BE5806605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08.10.2024</a:t>
            </a:fld>
            <a:endParaRPr lang="cs-CZ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43B05037-773C-72D6-AC89-67C71B4C3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64B541B6-7AF2-26BE-F804-2D3854AEF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000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271017C6-0CE2-6692-739B-6C2B2088C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08.10.2024</a:t>
            </a:fld>
            <a:endParaRPr lang="cs-CZ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63F1B575-2E5B-19F3-3C92-19231B17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B0D5BDB5-6ED4-EF1B-D469-25825168A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25728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1C55B8-9672-572B-9023-FD8F9EB9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C0D0A03-AAE1-2D41-2CD7-798FDE2FB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13B85A5-CF21-8C4A-21CA-EC2418114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353A9BB3-DBB0-3F67-0820-163D687A7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08.10.2024</a:t>
            </a:fld>
            <a:endParaRPr lang="cs-CZ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0DEBA480-86A5-95F6-E033-2382EA590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FE9E7222-9A7F-F91B-1CE7-F6201D839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19625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605C3D-61DF-AED3-AF10-5E4DFD3EE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02A059F8-4EEB-08AC-65F2-D19F878DE1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D8D7295-8632-1111-BCE7-B49C7F87D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B13551A8-46C3-1AB9-0A20-9E2C34D27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08.10.2024</a:t>
            </a:fld>
            <a:endParaRPr lang="cs-CZ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1023E98C-CED9-8AEF-3312-2A4AABC56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B4DD1E92-A662-39FA-BE6C-43B8578A9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4121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1F98B54E-B8A2-0E82-4E97-5ED50C5CE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18E4E3E-7112-3787-62F9-24E3785A2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F9F7B50-F6C4-525C-82B5-20E4E549D9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7BA33-7FC1-48A5-A0C3-BAFAFEF79BC6}" type="datetimeFigureOut">
              <a:rPr lang="cs-CZ" smtClean="0"/>
              <a:t>08.10.2024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01C103D-6E03-10DB-45A8-FECAB33DB7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7D10838-648D-B5D7-013D-FABB4784E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BA529AAE-4941-4D6F-0212-533E1FBFE38E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1234738" y="0"/>
            <a:ext cx="979487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sk-SK" sz="800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 &amp; PARTNERS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99EA2169-6EBF-8D75-DF0A-7BC2C6A57E1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2099925" y="6827520"/>
            <a:ext cx="98425" cy="304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sk-SK" sz="20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5acXjzUk</a:t>
            </a:r>
          </a:p>
        </p:txBody>
      </p:sp>
    </p:spTree>
    <p:extLst>
      <p:ext uri="{BB962C8B-B14F-4D97-AF65-F5344CB8AC3E}">
        <p14:creationId xmlns:p14="http://schemas.microsoft.com/office/powerpoint/2010/main" val="253928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354CC2-4FBE-43CF-89AE-6322CA802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094148"/>
            <a:ext cx="9144000" cy="1085545"/>
          </a:xfrm>
        </p:spPr>
        <p:txBody>
          <a:bodyPr>
            <a:normAutofit/>
          </a:bodyPr>
          <a:lstStyle/>
          <a:p>
            <a:r>
              <a:rPr lang="cs-CZ" b="1" dirty="0">
                <a:solidFill>
                  <a:srgbClr val="0070C0"/>
                </a:solidFill>
              </a:rPr>
              <a:t>Z</a:t>
            </a:r>
            <a:r>
              <a:rPr lang="en-GB" b="1" dirty="0">
                <a:solidFill>
                  <a:srgbClr val="0070C0"/>
                </a:solidFill>
              </a:rPr>
              <a:t>lo</a:t>
            </a:r>
            <a:r>
              <a:rPr lang="cs-CZ" b="1" dirty="0" err="1">
                <a:solidFill>
                  <a:srgbClr val="0070C0"/>
                </a:solidFill>
              </a:rPr>
              <a:t>žitosť</a:t>
            </a:r>
            <a:r>
              <a:rPr lang="cs-CZ" b="1" dirty="0">
                <a:solidFill>
                  <a:srgbClr val="0070C0"/>
                </a:solidFill>
              </a:rPr>
              <a:t> </a:t>
            </a:r>
            <a:r>
              <a:rPr lang="cs-CZ" b="1" dirty="0" err="1">
                <a:solidFill>
                  <a:srgbClr val="0070C0"/>
                </a:solidFill>
              </a:rPr>
              <a:t>algoritmov</a:t>
            </a:r>
            <a:endParaRPr lang="cs-CZ" b="1" dirty="0">
              <a:solidFill>
                <a:srgbClr val="0070C0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E7904BB-8861-4604-8657-4271F3079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468673"/>
            <a:ext cx="9144000" cy="1655762"/>
          </a:xfrm>
        </p:spPr>
        <p:txBody>
          <a:bodyPr/>
          <a:lstStyle/>
          <a:p>
            <a:r>
              <a:rPr lang="cs-CZ" sz="2800" dirty="0"/>
              <a:t>Bc. Katarína</a:t>
            </a:r>
            <a:r>
              <a:rPr lang="cs-CZ" dirty="0"/>
              <a:t> </a:t>
            </a:r>
            <a:r>
              <a:rPr lang="cs-CZ" sz="2800" dirty="0"/>
              <a:t>Olejková</a:t>
            </a:r>
            <a:endParaRPr lang="cs-CZ" dirty="0"/>
          </a:p>
        </p:txBody>
      </p:sp>
      <p:sp>
        <p:nvSpPr>
          <p:cNvPr id="4" name="Podnadpis 2">
            <a:extLst>
              <a:ext uri="{FF2B5EF4-FFF2-40B4-BE49-F238E27FC236}">
                <a16:creationId xmlns:a16="http://schemas.microsoft.com/office/drawing/2014/main" id="{3268916D-52DC-41F0-9524-B336D547F8E8}"/>
              </a:ext>
            </a:extLst>
          </p:cNvPr>
          <p:cNvSpPr txBox="1">
            <a:spLocks/>
          </p:cNvSpPr>
          <p:nvPr/>
        </p:nvSpPr>
        <p:spPr>
          <a:xfrm>
            <a:off x="1524000" y="52022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2000" dirty="0">
                <a:solidFill>
                  <a:srgbClr val="0070C0"/>
                </a:solidFill>
              </a:rPr>
              <a:t>KATEDRA INFORMATIKY</a:t>
            </a:r>
          </a:p>
          <a:p>
            <a:r>
              <a:rPr lang="cs-CZ" sz="2000" dirty="0">
                <a:solidFill>
                  <a:srgbClr val="0070C0"/>
                </a:solidFill>
              </a:rPr>
              <a:t>UNIVERZITA PALACKÉHO V OLOMOUCI</a:t>
            </a:r>
          </a:p>
        </p:txBody>
      </p:sp>
      <p:pic>
        <p:nvPicPr>
          <p:cNvPr id="1026" name="Picture 2" descr="Cora Speaks: Chceš studovat psychologii?">
            <a:extLst>
              <a:ext uri="{FF2B5EF4-FFF2-40B4-BE49-F238E27FC236}">
                <a16:creationId xmlns:a16="http://schemas.microsoft.com/office/drawing/2014/main" id="{2885F088-DDC0-439D-BD2C-56B58715E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167" y="3046632"/>
            <a:ext cx="2371665" cy="215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276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8C56A-9804-E1D7-7096-626393EF0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6D9B98F-2814-75CF-7C09-B7E94E039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cs-CZ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ríklad</a:t>
            </a:r>
            <a:r>
              <a:rPr lang="cs-CZ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5 – </a:t>
            </a:r>
            <a:r>
              <a:rPr lang="cs-CZ" sz="3200" dirty="0" err="1">
                <a:ln w="0"/>
              </a:rPr>
              <a:t>Navrhnite</a:t>
            </a:r>
            <a:r>
              <a:rPr lang="cs-CZ" sz="3200" dirty="0">
                <a:ln w="0"/>
              </a:rPr>
              <a:t> algoritmus</a:t>
            </a:r>
            <a:r>
              <a:rPr lang="cs-CZ" sz="3200" dirty="0"/>
              <a:t> </a:t>
            </a:r>
            <a:r>
              <a:rPr lang="cs-CZ" sz="3200" dirty="0" err="1"/>
              <a:t>Nasobilka</a:t>
            </a:r>
            <a:r>
              <a:rPr lang="cs-CZ" sz="3200" dirty="0"/>
              <a:t>(n</a:t>
            </a:r>
            <a:r>
              <a:rPr lang="sk-SK" sz="3200" dirty="0"/>
              <a:t>)</a:t>
            </a:r>
            <a:r>
              <a:rPr lang="cs-CZ" sz="3200" dirty="0"/>
              <a:t>, </a:t>
            </a:r>
            <a:r>
              <a:rPr lang="cs-CZ" sz="3200" dirty="0" err="1">
                <a:ln w="0"/>
              </a:rPr>
              <a:t>z</a:t>
            </a:r>
            <a:r>
              <a:rPr lang="cs-CZ" sz="3200" dirty="0" err="1"/>
              <a:t>apíšte</a:t>
            </a:r>
            <a:r>
              <a:rPr lang="cs-CZ" sz="3200" dirty="0"/>
              <a:t> ho </a:t>
            </a:r>
            <a:r>
              <a:rPr lang="cs-CZ" sz="3200" dirty="0" err="1"/>
              <a:t>pomocou</a:t>
            </a:r>
            <a:r>
              <a:rPr lang="cs-CZ" sz="3200" dirty="0"/>
              <a:t> pseudokódu a </a:t>
            </a:r>
            <a:r>
              <a:rPr lang="cs-CZ" sz="3200" dirty="0" err="1"/>
              <a:t>určite</a:t>
            </a:r>
            <a:r>
              <a:rPr lang="cs-CZ" sz="3200" dirty="0"/>
              <a:t> jeho </a:t>
            </a:r>
            <a:r>
              <a:rPr lang="cs-CZ" sz="3200" dirty="0" err="1"/>
              <a:t>časovú</a:t>
            </a:r>
            <a:r>
              <a:rPr lang="cs-CZ" sz="3200" dirty="0"/>
              <a:t> </a:t>
            </a:r>
            <a:r>
              <a:rPr lang="cs-CZ" sz="3200" dirty="0" err="1"/>
              <a:t>zložitosť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9C8A8E6-E7F3-7618-B13B-CD30DDBDB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8461"/>
          </a:xfrm>
        </p:spPr>
        <p:txBody>
          <a:bodyPr>
            <a:normAutofit lnSpcReduction="10000"/>
          </a:bodyPr>
          <a:lstStyle/>
          <a:p>
            <a:pPr lvl="1"/>
            <a:r>
              <a:rPr lang="cs-CZ" dirty="0"/>
              <a:t>Problém: </a:t>
            </a:r>
            <a:r>
              <a:rPr lang="sk-SK" dirty="0"/>
              <a:t>Pre zadané celé číslo n vypíšte </a:t>
            </a:r>
            <a:r>
              <a:rPr lang="cs-CZ" dirty="0"/>
              <a:t>násobilku od 1 * 1 až n * n</a:t>
            </a:r>
          </a:p>
          <a:p>
            <a:pPr lvl="1"/>
            <a:r>
              <a:rPr lang="cs-CZ" dirty="0"/>
              <a:t>Vstup: </a:t>
            </a:r>
            <a:r>
              <a:rPr lang="cs-CZ" dirty="0" err="1"/>
              <a:t>ľubovolné</a:t>
            </a:r>
            <a:r>
              <a:rPr lang="cs-CZ" dirty="0"/>
              <a:t> celé číslo </a:t>
            </a:r>
            <a:r>
              <a:rPr lang="cs-CZ" b="1" dirty="0"/>
              <a:t>n</a:t>
            </a:r>
          </a:p>
          <a:p>
            <a:pPr lvl="1"/>
            <a:r>
              <a:rPr lang="cs-CZ" dirty="0"/>
              <a:t>Výstup: výpis násobilky</a:t>
            </a:r>
          </a:p>
          <a:p>
            <a:pPr marL="457200" lvl="1" indent="0">
              <a:buNone/>
            </a:pPr>
            <a:endParaRPr lang="sk-SK" dirty="0"/>
          </a:p>
          <a:p>
            <a:pPr marL="457200" lvl="1" indent="0">
              <a:buNone/>
            </a:pPr>
            <a:r>
              <a:rPr lang="sk-SK" sz="2000" dirty="0"/>
              <a:t>Napr. pre n = 3 očakávaný výstup:</a:t>
            </a:r>
          </a:p>
          <a:p>
            <a:pPr marL="457200" lvl="1" indent="0">
              <a:buNone/>
            </a:pPr>
            <a:r>
              <a:rPr lang="sk-SK" sz="2000" dirty="0"/>
              <a:t>1 * 1 = 1</a:t>
            </a:r>
          </a:p>
          <a:p>
            <a:pPr marL="457200" lvl="1" indent="0">
              <a:buNone/>
            </a:pPr>
            <a:r>
              <a:rPr lang="sk-SK" sz="2000" dirty="0"/>
              <a:t>1 * 2 = 2</a:t>
            </a:r>
          </a:p>
          <a:p>
            <a:pPr marL="457200" lvl="1" indent="0">
              <a:buNone/>
            </a:pPr>
            <a:r>
              <a:rPr lang="sk-SK" sz="2000" dirty="0"/>
              <a:t>1 * 3 = 3</a:t>
            </a:r>
          </a:p>
          <a:p>
            <a:pPr marL="457200" lvl="1" indent="0">
              <a:buNone/>
            </a:pPr>
            <a:r>
              <a:rPr lang="sk-SK" sz="2000" dirty="0"/>
              <a:t>2 * 1 = 2</a:t>
            </a:r>
          </a:p>
          <a:p>
            <a:pPr marL="457200" lvl="1" indent="0">
              <a:buNone/>
            </a:pPr>
            <a:r>
              <a:rPr lang="sk-SK" sz="2000" dirty="0"/>
              <a:t>2 * 2 = 4</a:t>
            </a:r>
          </a:p>
          <a:p>
            <a:pPr marL="457200" lvl="1" indent="0">
              <a:buNone/>
            </a:pPr>
            <a:r>
              <a:rPr lang="sk-SK" sz="2000" dirty="0"/>
              <a:t>2 * 3 = 6</a:t>
            </a:r>
          </a:p>
          <a:p>
            <a:pPr marL="457200" lvl="1" indent="0">
              <a:buNone/>
            </a:pPr>
            <a:r>
              <a:rPr lang="sk-SK" sz="2000" dirty="0"/>
              <a:t>3 * 1 = 3</a:t>
            </a:r>
          </a:p>
          <a:p>
            <a:pPr marL="457200" lvl="1" indent="0">
              <a:buNone/>
            </a:pPr>
            <a:r>
              <a:rPr lang="sk-SK" sz="2000" dirty="0"/>
              <a:t>3 * 2 = 6</a:t>
            </a:r>
          </a:p>
          <a:p>
            <a:pPr marL="457200" lvl="1" indent="0">
              <a:buNone/>
            </a:pPr>
            <a:r>
              <a:rPr lang="sk-SK" sz="2000" dirty="0"/>
              <a:t>3 * 3 = 9</a:t>
            </a:r>
          </a:p>
          <a:p>
            <a:pPr marL="457200" lvl="1" indent="0">
              <a:buNone/>
            </a:pP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3111835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BF8DAF-09D3-5828-6370-3E93CCAE0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cs-CZ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ríklad</a:t>
            </a:r>
            <a:r>
              <a:rPr lang="cs-CZ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6 – </a:t>
            </a:r>
            <a:r>
              <a:rPr lang="cs-CZ" sz="3200" dirty="0" err="1">
                <a:ln w="0"/>
              </a:rPr>
              <a:t>Navrhnite</a:t>
            </a:r>
            <a:r>
              <a:rPr lang="cs-CZ" sz="3200" dirty="0">
                <a:ln w="0"/>
              </a:rPr>
              <a:t> algoritmus</a:t>
            </a:r>
            <a:r>
              <a:rPr lang="cs-CZ" sz="3200" dirty="0"/>
              <a:t> </a:t>
            </a:r>
            <a:r>
              <a:rPr lang="cs-CZ" sz="3200" dirty="0" err="1"/>
              <a:t>Sucet</a:t>
            </a:r>
            <a:r>
              <a:rPr lang="en-GB" sz="3200" dirty="0"/>
              <a:t>Pole</a:t>
            </a:r>
            <a:r>
              <a:rPr lang="cs-CZ" sz="3200" dirty="0"/>
              <a:t>(A</a:t>
            </a:r>
            <a:r>
              <a:rPr lang="en-GB" sz="3200" dirty="0"/>
              <a:t>[0..n</a:t>
            </a:r>
            <a:r>
              <a:rPr lang="sk-SK" sz="3200" dirty="0"/>
              <a:t>-1</a:t>
            </a:r>
            <a:r>
              <a:rPr lang="en-GB" sz="3200" dirty="0"/>
              <a:t>]</a:t>
            </a:r>
            <a:r>
              <a:rPr lang="sk-SK" sz="3200" dirty="0"/>
              <a:t>)</a:t>
            </a:r>
            <a:r>
              <a:rPr lang="cs-CZ" sz="3200" dirty="0"/>
              <a:t>, </a:t>
            </a:r>
            <a:r>
              <a:rPr lang="cs-CZ" sz="3200" dirty="0" err="1">
                <a:ln w="0"/>
              </a:rPr>
              <a:t>z</a:t>
            </a:r>
            <a:r>
              <a:rPr lang="cs-CZ" sz="3200" dirty="0" err="1"/>
              <a:t>apíšte</a:t>
            </a:r>
            <a:r>
              <a:rPr lang="cs-CZ" sz="3200" dirty="0"/>
              <a:t> ho </a:t>
            </a:r>
            <a:r>
              <a:rPr lang="cs-CZ" sz="3200" dirty="0" err="1"/>
              <a:t>pomocou</a:t>
            </a:r>
            <a:r>
              <a:rPr lang="cs-CZ" sz="3200" dirty="0"/>
              <a:t> pseudokódu a </a:t>
            </a:r>
            <a:r>
              <a:rPr lang="cs-CZ" sz="3200" dirty="0" err="1"/>
              <a:t>určite</a:t>
            </a:r>
            <a:r>
              <a:rPr lang="cs-CZ" sz="3200" dirty="0"/>
              <a:t> jeho </a:t>
            </a:r>
            <a:r>
              <a:rPr lang="cs-CZ" sz="3200" dirty="0" err="1"/>
              <a:t>časovú</a:t>
            </a:r>
            <a:r>
              <a:rPr lang="cs-CZ" sz="3200" dirty="0"/>
              <a:t> </a:t>
            </a:r>
            <a:r>
              <a:rPr lang="cs-CZ" sz="3200" dirty="0" err="1"/>
              <a:t>zložitosť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A5762E9-EA25-348B-1DBD-1765BDDD3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cs-CZ" dirty="0"/>
              <a:t>Problém: </a:t>
            </a:r>
            <a:r>
              <a:rPr lang="sk-SK" dirty="0"/>
              <a:t>Pre zadané </a:t>
            </a:r>
            <a:r>
              <a:rPr lang="en-GB" dirty="0"/>
              <a:t>pole A[0..n</a:t>
            </a:r>
            <a:r>
              <a:rPr lang="sk-SK" dirty="0"/>
              <a:t>-1</a:t>
            </a:r>
            <a:r>
              <a:rPr lang="en-GB" dirty="0"/>
              <a:t>]</a:t>
            </a:r>
            <a:r>
              <a:rPr lang="sk-SK" dirty="0"/>
              <a:t> vypočítajte súčet všetkých </a:t>
            </a:r>
            <a:r>
              <a:rPr lang="en-GB" dirty="0" err="1"/>
              <a:t>jeho</a:t>
            </a:r>
            <a:r>
              <a:rPr lang="en-GB" dirty="0"/>
              <a:t> </a:t>
            </a:r>
            <a:r>
              <a:rPr lang="en-GB" dirty="0" err="1"/>
              <a:t>prvkov</a:t>
            </a:r>
            <a:endParaRPr lang="cs-CZ" dirty="0"/>
          </a:p>
          <a:p>
            <a:pPr lvl="1"/>
            <a:r>
              <a:rPr lang="cs-CZ" dirty="0"/>
              <a:t>Vstup: </a:t>
            </a:r>
            <a:r>
              <a:rPr lang="en-GB" dirty="0"/>
              <a:t>Pole A[0..n</a:t>
            </a:r>
            <a:r>
              <a:rPr lang="sk-SK" dirty="0"/>
              <a:t>-1</a:t>
            </a:r>
            <a:r>
              <a:rPr lang="en-GB" dirty="0"/>
              <a:t>]</a:t>
            </a:r>
            <a:r>
              <a:rPr lang="cs-CZ" dirty="0"/>
              <a:t> (</a:t>
            </a:r>
            <a:r>
              <a:rPr lang="en-GB" dirty="0"/>
              <a:t>pole A s n </a:t>
            </a:r>
            <a:r>
              <a:rPr lang="en-GB" dirty="0" err="1"/>
              <a:t>prvkami</a:t>
            </a:r>
            <a:r>
              <a:rPr lang="sk-SK" dirty="0"/>
              <a:t>)</a:t>
            </a:r>
            <a:endParaRPr lang="cs-CZ" b="1" dirty="0"/>
          </a:p>
          <a:p>
            <a:pPr lvl="1"/>
            <a:r>
              <a:rPr lang="cs-CZ" dirty="0"/>
              <a:t>Výstup: </a:t>
            </a:r>
            <a:r>
              <a:rPr lang="cs-CZ" dirty="0" err="1"/>
              <a:t>súčet</a:t>
            </a:r>
            <a:endParaRPr lang="cs-CZ" dirty="0"/>
          </a:p>
          <a:p>
            <a:pPr marL="457200" lvl="1" indent="0">
              <a:buNone/>
            </a:pPr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26132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BF8DAF-09D3-5828-6370-3E93CCAE0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cs-CZ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ríklad</a:t>
            </a:r>
            <a:r>
              <a:rPr lang="cs-CZ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7 – </a:t>
            </a:r>
            <a:r>
              <a:rPr lang="cs-CZ" sz="3200" dirty="0" err="1">
                <a:ln w="0"/>
              </a:rPr>
              <a:t>Navrhnite</a:t>
            </a:r>
            <a:r>
              <a:rPr lang="cs-CZ" sz="3200" dirty="0">
                <a:ln w="0"/>
              </a:rPr>
              <a:t> algoritmus</a:t>
            </a:r>
            <a:r>
              <a:rPr lang="cs-CZ" sz="3200" dirty="0"/>
              <a:t> </a:t>
            </a:r>
            <a:r>
              <a:rPr lang="en-GB" sz="3200" dirty="0" err="1"/>
              <a:t>AritmetickyPrumer</a:t>
            </a:r>
            <a:r>
              <a:rPr lang="cs-CZ" sz="3200" dirty="0"/>
              <a:t>(A</a:t>
            </a:r>
            <a:r>
              <a:rPr lang="en-GB" sz="3200" dirty="0"/>
              <a:t>[0..</a:t>
            </a:r>
            <a:r>
              <a:rPr lang="cs-CZ" sz="3200" dirty="0"/>
              <a:t>n-1</a:t>
            </a:r>
            <a:r>
              <a:rPr lang="en-GB" sz="3200" dirty="0"/>
              <a:t>]</a:t>
            </a:r>
            <a:r>
              <a:rPr lang="sk-SK" sz="3200" dirty="0"/>
              <a:t>)</a:t>
            </a:r>
            <a:r>
              <a:rPr lang="cs-CZ" sz="3200" dirty="0"/>
              <a:t>, </a:t>
            </a:r>
            <a:r>
              <a:rPr lang="cs-CZ" sz="3200" dirty="0" err="1">
                <a:ln w="0"/>
              </a:rPr>
              <a:t>z</a:t>
            </a:r>
            <a:r>
              <a:rPr lang="cs-CZ" sz="3200" dirty="0" err="1"/>
              <a:t>apíšte</a:t>
            </a:r>
            <a:r>
              <a:rPr lang="cs-CZ" sz="3200" dirty="0"/>
              <a:t> ho </a:t>
            </a:r>
            <a:r>
              <a:rPr lang="cs-CZ" sz="3200" dirty="0" err="1"/>
              <a:t>pomocou</a:t>
            </a:r>
            <a:r>
              <a:rPr lang="cs-CZ" sz="3200" dirty="0"/>
              <a:t> pseudokódu a </a:t>
            </a:r>
            <a:r>
              <a:rPr lang="cs-CZ" sz="3200" dirty="0" err="1"/>
              <a:t>určite</a:t>
            </a:r>
            <a:r>
              <a:rPr lang="cs-CZ" sz="3200" dirty="0"/>
              <a:t> jeho </a:t>
            </a:r>
            <a:r>
              <a:rPr lang="cs-CZ" sz="3200" dirty="0" err="1"/>
              <a:t>časovú</a:t>
            </a:r>
            <a:r>
              <a:rPr lang="cs-CZ" sz="3200" dirty="0"/>
              <a:t> </a:t>
            </a:r>
            <a:r>
              <a:rPr lang="cs-CZ" sz="3200" dirty="0" err="1"/>
              <a:t>zložitosť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A5762E9-EA25-348B-1DBD-1765BDDD3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cs-CZ" dirty="0"/>
              <a:t>Problém: </a:t>
            </a:r>
            <a:r>
              <a:rPr lang="sk-SK" dirty="0"/>
              <a:t>Pre zadané </a:t>
            </a:r>
            <a:r>
              <a:rPr lang="en-GB" dirty="0"/>
              <a:t>pole A[0..n-1] </a:t>
            </a:r>
            <a:r>
              <a:rPr lang="sk-SK" dirty="0"/>
              <a:t>vypočítajte </a:t>
            </a:r>
            <a:r>
              <a:rPr lang="en-GB" dirty="0" err="1"/>
              <a:t>aritmetick</a:t>
            </a:r>
            <a:r>
              <a:rPr lang="cs-CZ" dirty="0"/>
              <a:t>ý </a:t>
            </a:r>
            <a:r>
              <a:rPr lang="cs-CZ" dirty="0" err="1"/>
              <a:t>priemer</a:t>
            </a:r>
            <a:r>
              <a:rPr lang="sk-SK" dirty="0"/>
              <a:t> </a:t>
            </a:r>
            <a:r>
              <a:rPr lang="en-GB" dirty="0" err="1"/>
              <a:t>jeho</a:t>
            </a:r>
            <a:r>
              <a:rPr lang="en-GB" dirty="0"/>
              <a:t> </a:t>
            </a:r>
            <a:r>
              <a:rPr lang="en-GB" dirty="0" err="1"/>
              <a:t>prvkov</a:t>
            </a:r>
            <a:endParaRPr lang="cs-CZ" dirty="0"/>
          </a:p>
          <a:p>
            <a:pPr lvl="1"/>
            <a:r>
              <a:rPr lang="cs-CZ" dirty="0"/>
              <a:t>Vstup: </a:t>
            </a:r>
            <a:r>
              <a:rPr lang="en-GB" dirty="0"/>
              <a:t>Pole A[0..n-1] </a:t>
            </a:r>
            <a:r>
              <a:rPr lang="cs-CZ" dirty="0"/>
              <a:t>(</a:t>
            </a:r>
            <a:r>
              <a:rPr lang="en-GB" dirty="0"/>
              <a:t>pole A s n </a:t>
            </a:r>
            <a:r>
              <a:rPr lang="en-GB" dirty="0" err="1"/>
              <a:t>prvkami</a:t>
            </a:r>
            <a:r>
              <a:rPr lang="sk-SK" dirty="0"/>
              <a:t>)</a:t>
            </a:r>
            <a:endParaRPr lang="cs-CZ" b="1" dirty="0"/>
          </a:p>
          <a:p>
            <a:pPr lvl="1"/>
            <a:r>
              <a:rPr lang="cs-CZ" dirty="0"/>
              <a:t>Výstup: </a:t>
            </a:r>
            <a:r>
              <a:rPr lang="cs-CZ" dirty="0" err="1"/>
              <a:t>priemer</a:t>
            </a:r>
            <a:endParaRPr lang="cs-CZ" dirty="0"/>
          </a:p>
          <a:p>
            <a:pPr lvl="1"/>
            <a:endParaRPr lang="cs-CZ" dirty="0"/>
          </a:p>
          <a:p>
            <a:pPr marL="457200" lvl="1" indent="0">
              <a:buNone/>
            </a:pPr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29563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BF8DAF-09D3-5828-6370-3E93CCAE0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1" dirty="0">
                <a:solidFill>
                  <a:srgbClr val="0070C0"/>
                </a:solidFill>
              </a:rPr>
              <a:t>Z</a:t>
            </a:r>
            <a:r>
              <a:rPr lang="en-GB" b="1" dirty="0">
                <a:solidFill>
                  <a:srgbClr val="0070C0"/>
                </a:solidFill>
              </a:rPr>
              <a:t>lo</a:t>
            </a:r>
            <a:r>
              <a:rPr lang="cs-CZ" b="1" dirty="0" err="1">
                <a:solidFill>
                  <a:srgbClr val="0070C0"/>
                </a:solidFill>
              </a:rPr>
              <a:t>žitosť</a:t>
            </a:r>
            <a:r>
              <a:rPr lang="cs-CZ" b="1" dirty="0">
                <a:solidFill>
                  <a:srgbClr val="0070C0"/>
                </a:solidFill>
              </a:rPr>
              <a:t> </a:t>
            </a:r>
            <a:r>
              <a:rPr lang="cs-CZ" b="1" dirty="0" err="1">
                <a:solidFill>
                  <a:srgbClr val="0070C0"/>
                </a:solidFill>
              </a:rPr>
              <a:t>algoritmov</a:t>
            </a:r>
            <a:endParaRPr lang="sk-SK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A5762E9-EA25-348B-1DBD-1765BDDD3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cs-CZ" dirty="0" err="1"/>
              <a:t>Miera</a:t>
            </a:r>
            <a:r>
              <a:rPr lang="cs-CZ" dirty="0"/>
              <a:t>, </a:t>
            </a:r>
            <a:r>
              <a:rPr lang="cs-CZ" dirty="0" err="1"/>
              <a:t>podľa</a:t>
            </a:r>
            <a:r>
              <a:rPr lang="cs-CZ" dirty="0"/>
              <a:t> </a:t>
            </a:r>
            <a:r>
              <a:rPr lang="cs-CZ" dirty="0" err="1"/>
              <a:t>ktorej</a:t>
            </a:r>
            <a:r>
              <a:rPr lang="cs-CZ" dirty="0"/>
              <a:t> </a:t>
            </a:r>
            <a:r>
              <a:rPr lang="cs-CZ" dirty="0" err="1"/>
              <a:t>môžeme</a:t>
            </a:r>
            <a:r>
              <a:rPr lang="cs-CZ" dirty="0"/>
              <a:t> </a:t>
            </a:r>
            <a:r>
              <a:rPr lang="cs-CZ" dirty="0" err="1"/>
              <a:t>posudzovať</a:t>
            </a:r>
            <a:r>
              <a:rPr lang="cs-CZ" dirty="0"/>
              <a:t> efektivitu </a:t>
            </a:r>
            <a:r>
              <a:rPr lang="cs-CZ" dirty="0" err="1"/>
              <a:t>algoritmov</a:t>
            </a:r>
            <a:r>
              <a:rPr lang="cs-CZ" dirty="0"/>
              <a:t>, a to na základe:</a:t>
            </a:r>
          </a:p>
          <a:p>
            <a:pPr lvl="2"/>
            <a:r>
              <a:rPr lang="cs-CZ" dirty="0" err="1"/>
              <a:t>Ako</a:t>
            </a:r>
            <a:r>
              <a:rPr lang="cs-CZ" dirty="0"/>
              <a:t> </a:t>
            </a:r>
            <a:r>
              <a:rPr lang="cs-CZ" dirty="0" err="1"/>
              <a:t>dlho</a:t>
            </a:r>
            <a:r>
              <a:rPr lang="cs-CZ" dirty="0"/>
              <a:t> trvá výpočet – </a:t>
            </a:r>
            <a:r>
              <a:rPr lang="cs-CZ" b="1" dirty="0"/>
              <a:t>Časová </a:t>
            </a:r>
            <a:r>
              <a:rPr lang="cs-CZ" b="1" dirty="0" err="1"/>
              <a:t>zložitosť</a:t>
            </a:r>
            <a:endParaRPr lang="cs-CZ" b="1" dirty="0"/>
          </a:p>
          <a:p>
            <a:pPr lvl="2"/>
            <a:r>
              <a:rPr lang="cs-CZ" dirty="0" err="1"/>
              <a:t>Koľko</a:t>
            </a:r>
            <a:r>
              <a:rPr lang="cs-CZ" dirty="0"/>
              <a:t> </a:t>
            </a:r>
            <a:r>
              <a:rPr lang="cs-CZ" dirty="0" err="1"/>
              <a:t>pamäte</a:t>
            </a:r>
            <a:r>
              <a:rPr lang="cs-CZ" dirty="0"/>
              <a:t> </a:t>
            </a:r>
            <a:r>
              <a:rPr lang="cs-CZ" dirty="0" err="1"/>
              <a:t>zaberie</a:t>
            </a:r>
            <a:r>
              <a:rPr lang="cs-CZ" dirty="0"/>
              <a:t> výpočet – </a:t>
            </a:r>
            <a:r>
              <a:rPr lang="cs-CZ" b="1" dirty="0" err="1"/>
              <a:t>Pamäťová</a:t>
            </a:r>
            <a:r>
              <a:rPr lang="cs-CZ" b="1" dirty="0"/>
              <a:t> </a:t>
            </a:r>
            <a:r>
              <a:rPr lang="cs-CZ" b="1" dirty="0" err="1"/>
              <a:t>zložitosť</a:t>
            </a:r>
            <a:endParaRPr lang="cs-CZ" b="1" dirty="0"/>
          </a:p>
          <a:p>
            <a:pPr marL="457200" lvl="1" indent="0">
              <a:buNone/>
            </a:pPr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81676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BF8DAF-09D3-5828-6370-3E93CCAE0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sk-SK" sz="4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Časová zložitosť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A5762E9-EA25-348B-1DBD-1765BDDD3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sk-SK" dirty="0"/>
              <a:t>Závisí od veľkosti vstupu</a:t>
            </a:r>
          </a:p>
          <a:p>
            <a:pPr lvl="1"/>
            <a:r>
              <a:rPr lang="sk-SK" dirty="0"/>
              <a:t>Funkcia, ktorá </a:t>
            </a:r>
            <a:r>
              <a:rPr lang="sk-SK" u="sng" dirty="0"/>
              <a:t>veľkosti vstupu</a:t>
            </a:r>
            <a:r>
              <a:rPr lang="sk-SK" dirty="0"/>
              <a:t> priradí </a:t>
            </a:r>
            <a:r>
              <a:rPr lang="sk-SK" u="sng" dirty="0"/>
              <a:t>trvanie výpočtu</a:t>
            </a:r>
            <a:r>
              <a:rPr lang="sk-SK" dirty="0"/>
              <a:t>         </a:t>
            </a:r>
          </a:p>
          <a:p>
            <a:pPr lvl="1"/>
            <a:endParaRPr lang="sk-SK" u="sng" dirty="0"/>
          </a:p>
          <a:p>
            <a:pPr lvl="1"/>
            <a:r>
              <a:rPr lang="sk-SK" dirty="0"/>
              <a:t>Veľkosť vstupu rozumieme, ako: </a:t>
            </a:r>
          </a:p>
          <a:p>
            <a:pPr lvl="2"/>
            <a:r>
              <a:rPr lang="sk-SK" dirty="0"/>
              <a:t>Hodnota čísla</a:t>
            </a:r>
          </a:p>
          <a:p>
            <a:pPr lvl="2"/>
            <a:r>
              <a:rPr lang="sk-SK" dirty="0"/>
              <a:t>Dĺžka textu</a:t>
            </a:r>
          </a:p>
          <a:p>
            <a:pPr lvl="2"/>
            <a:r>
              <a:rPr lang="sk-SK" dirty="0"/>
              <a:t>Počet prvkov v poli</a:t>
            </a:r>
          </a:p>
          <a:p>
            <a:pPr lvl="2"/>
            <a:r>
              <a:rPr lang="sk-SK" dirty="0"/>
              <a:t>Počet cifier</a:t>
            </a:r>
          </a:p>
          <a:p>
            <a:pPr lvl="2"/>
            <a:r>
              <a:rPr lang="sk-SK" dirty="0"/>
              <a:t>Počet uzlov v grafe</a:t>
            </a:r>
          </a:p>
          <a:p>
            <a:pPr lvl="2"/>
            <a:r>
              <a:rPr lang="sk-SK" dirty="0"/>
              <a:t>Atď..</a:t>
            </a:r>
          </a:p>
          <a:p>
            <a:pPr lvl="2"/>
            <a:endParaRPr lang="sk-SK" dirty="0"/>
          </a:p>
          <a:p>
            <a:pPr lvl="1"/>
            <a:r>
              <a:rPr lang="sk-SK" dirty="0"/>
              <a:t>Trvanie výpočtu rozumieme, ako počet </a:t>
            </a:r>
            <a:r>
              <a:rPr lang="sk-SK" dirty="0" err="1"/>
              <a:t>výpočetných</a:t>
            </a:r>
            <a:r>
              <a:rPr lang="sk-SK" dirty="0"/>
              <a:t> krokov algoritmu (inštrukcií)</a:t>
            </a:r>
          </a:p>
          <a:p>
            <a:pPr lvl="2"/>
            <a:r>
              <a:rPr lang="sk-SK" dirty="0"/>
              <a:t>Trvanie výpočtu </a:t>
            </a:r>
            <a:r>
              <a:rPr lang="sk-SK" b="1" dirty="0"/>
              <a:t>nemeriame</a:t>
            </a:r>
            <a:r>
              <a:rPr lang="sk-SK" dirty="0"/>
              <a:t> skutočným časom (napr. počtom sekúnd) lebo ten je závislý od HW počítača</a:t>
            </a:r>
          </a:p>
          <a:p>
            <a:pPr lvl="2"/>
            <a:endParaRPr lang="sk-SK" dirty="0"/>
          </a:p>
          <a:p>
            <a:pPr lvl="1"/>
            <a:endParaRPr lang="sk-SK" dirty="0"/>
          </a:p>
          <a:p>
            <a:pPr lvl="2"/>
            <a:endParaRPr lang="sk-SK" dirty="0"/>
          </a:p>
          <a:p>
            <a:pPr lvl="2"/>
            <a:endParaRPr lang="sk-SK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marL="457200" lvl="1" indent="0">
              <a:buNone/>
            </a:pPr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51170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A0E3F0-BAA2-CCDA-501F-BE90B716E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FE4FAA-E275-7183-8ECA-AC103A5FA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sk-SK" sz="4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Časová zložitosť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98151E15-885F-7866-04D7-140E76C086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84080" cy="4351338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sk-SK" dirty="0"/>
                  <a:t>Príklad: budeme mať algoritmus A, ktorý na vstupe dostane ľubovoľné pole a výstupom bude vzostupne zoradené pole </a:t>
                </a:r>
              </a:p>
              <a:p>
                <a:pPr lvl="2"/>
                <a:r>
                  <a:rPr lang="sk-SK" dirty="0"/>
                  <a:t>Budeme mať vstupy algoritmu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..</m:t>
                    </m:r>
                    <m:sSub>
                      <m:sSub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sk-SK" dirty="0"/>
                  <a:t> každý vstup má veľkosť n</a:t>
                </a:r>
              </a:p>
              <a:p>
                <a:pPr marL="914400" lvl="2" indent="0">
                  <a:buNone/>
                </a:pPr>
                <a:r>
                  <a:rPr lang="sk-SK" dirty="0"/>
                  <a:t>    n = </a:t>
                </a:r>
                <a:r>
                  <a:rPr lang="en-GB" dirty="0"/>
                  <a:t>5</a:t>
                </a:r>
                <a:endParaRPr lang="sk-SK" dirty="0"/>
              </a:p>
              <a:p>
                <a:pPr marL="914400" lvl="2" indent="0">
                  <a:buNone/>
                </a:pPr>
                <a:r>
                  <a:rPr lang="sk-SK" dirty="0"/>
                  <a:t>    obmedzíme sa iba na tieto 3 vstupy (v skutočnosti ich bude oveľa viac pre takéto n)</a:t>
                </a:r>
                <a:endParaRPr lang="en-GB" dirty="0"/>
              </a:p>
              <a:p>
                <a:pPr marL="914400" lvl="2" indent="0">
                  <a:buNone/>
                </a:pPr>
                <a:r>
                  <a:rPr lang="en-GB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sk-SK" dirty="0"/>
                  <a:t> = </a:t>
                </a:r>
                <a:r>
                  <a:rPr lang="en-GB" dirty="0"/>
                  <a:t>[1, 2, 3, 4, 5],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= [1, 2, </a:t>
                </a:r>
                <a:r>
                  <a:rPr lang="en-GB" dirty="0">
                    <a:solidFill>
                      <a:schemeClr val="bg2">
                        <a:lumMod val="50000"/>
                      </a:schemeClr>
                    </a:solidFill>
                  </a:rPr>
                  <a:t>4</a:t>
                </a:r>
                <a:r>
                  <a:rPr lang="en-GB" dirty="0"/>
                  <a:t>, </a:t>
                </a:r>
                <a:r>
                  <a:rPr lang="en-GB" dirty="0">
                    <a:solidFill>
                      <a:schemeClr val="bg2">
                        <a:lumMod val="50000"/>
                      </a:schemeClr>
                    </a:solidFill>
                  </a:rPr>
                  <a:t>3</a:t>
                </a:r>
                <a:r>
                  <a:rPr lang="en-GB" dirty="0"/>
                  <a:t>, 5],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/>
                  <a:t> = [</a:t>
                </a:r>
                <a:r>
                  <a:rPr lang="en-GB" dirty="0">
                    <a:solidFill>
                      <a:schemeClr val="bg2">
                        <a:lumMod val="50000"/>
                      </a:schemeClr>
                    </a:solidFill>
                  </a:rPr>
                  <a:t>5</a:t>
                </a:r>
                <a:r>
                  <a:rPr lang="en-GB" dirty="0"/>
                  <a:t>, </a:t>
                </a:r>
                <a:r>
                  <a:rPr lang="en-GB" dirty="0">
                    <a:solidFill>
                      <a:schemeClr val="bg2">
                        <a:lumMod val="50000"/>
                      </a:schemeClr>
                    </a:solidFill>
                  </a:rPr>
                  <a:t>4</a:t>
                </a:r>
                <a:r>
                  <a:rPr lang="en-GB" dirty="0"/>
                  <a:t>, </a:t>
                </a:r>
                <a:r>
                  <a:rPr lang="sk-SK" dirty="0">
                    <a:solidFill>
                      <a:schemeClr val="bg2">
                        <a:lumMod val="50000"/>
                      </a:schemeClr>
                    </a:solidFill>
                  </a:rPr>
                  <a:t>2</a:t>
                </a:r>
                <a:r>
                  <a:rPr lang="en-GB" dirty="0"/>
                  <a:t>, </a:t>
                </a:r>
                <a:r>
                  <a:rPr lang="sk-SK" dirty="0">
                    <a:solidFill>
                      <a:schemeClr val="bg2">
                        <a:lumMod val="50000"/>
                      </a:schemeClr>
                    </a:solidFill>
                  </a:rPr>
                  <a:t>3</a:t>
                </a:r>
                <a:r>
                  <a:rPr lang="en-GB" dirty="0"/>
                  <a:t>, </a:t>
                </a:r>
                <a:r>
                  <a:rPr lang="en-GB" dirty="0">
                    <a:solidFill>
                      <a:schemeClr val="bg2">
                        <a:lumMod val="50000"/>
                      </a:schemeClr>
                    </a:solidFill>
                  </a:rPr>
                  <a:t>1</a:t>
                </a:r>
                <a:r>
                  <a:rPr lang="en-GB" dirty="0"/>
                  <a:t>]</a:t>
                </a:r>
                <a:endParaRPr lang="sk-SK" dirty="0"/>
              </a:p>
              <a:p>
                <a:pPr lvl="2"/>
                <a:endParaRPr lang="sk-SK" dirty="0"/>
              </a:p>
              <a:p>
                <a:pPr lvl="2"/>
                <a:r>
                  <a:rPr lang="sk-SK" dirty="0"/>
                  <a:t>Povedzme, že výpočet bude trvať toľko, koľko prvkov vo vstupe je na nesprávnej pozícií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/>
                  <a:t> = 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/>
                  <a:t> = 2,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/>
                  <a:t> = 5</a:t>
                </a:r>
              </a:p>
              <a:p>
                <a:pPr marL="914400" lvl="2" indent="0">
                  <a:buNone/>
                </a:pPr>
                <a:endParaRPr lang="sk-SK" dirty="0"/>
              </a:p>
              <a:p>
                <a:pPr lvl="1"/>
                <a:r>
                  <a:rPr lang="cs-CZ" dirty="0"/>
                  <a:t>Časová </a:t>
                </a:r>
                <a:r>
                  <a:rPr lang="cs-CZ" dirty="0" err="1"/>
                  <a:t>zložitosť</a:t>
                </a:r>
                <a:r>
                  <a:rPr lang="cs-CZ" dirty="0"/>
                  <a:t> v </a:t>
                </a:r>
                <a:r>
                  <a:rPr lang="cs-CZ" b="1" dirty="0" err="1"/>
                  <a:t>najhoršom</a:t>
                </a:r>
                <a:r>
                  <a:rPr lang="cs-CZ" b="1" dirty="0"/>
                  <a:t> </a:t>
                </a:r>
                <a:r>
                  <a:rPr lang="cs-CZ" b="1" dirty="0" err="1"/>
                  <a:t>prípade</a:t>
                </a:r>
                <a:r>
                  <a:rPr lang="cs-CZ" dirty="0"/>
                  <a:t>: max z </a:t>
                </a:r>
                <a:r>
                  <a:rPr lang="cs-CZ" dirty="0" err="1"/>
                  <a:t>množín</a:t>
                </a:r>
                <a:r>
                  <a:rPr lang="cs-CZ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sk-SK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b="0" dirty="0"/>
                  <a:t>		</a:t>
                </a:r>
                <a:r>
                  <a:rPr lang="sk-SK" b="0" dirty="0">
                    <a:solidFill>
                      <a:schemeClr val="bg2">
                        <a:lumMod val="50000"/>
                      </a:schemeClr>
                    </a:solidFill>
                  </a:rPr>
                  <a:t>T(n) = 5</a:t>
                </a:r>
                <a:endParaRPr lang="sk-SK" b="0" dirty="0"/>
              </a:p>
              <a:p>
                <a:pPr lvl="1"/>
                <a:r>
                  <a:rPr lang="cs-CZ" dirty="0"/>
                  <a:t>Časová </a:t>
                </a:r>
                <a:r>
                  <a:rPr lang="cs-CZ" dirty="0" err="1"/>
                  <a:t>zložitosť</a:t>
                </a:r>
                <a:r>
                  <a:rPr lang="cs-CZ" dirty="0"/>
                  <a:t> v </a:t>
                </a:r>
                <a:r>
                  <a:rPr lang="cs-CZ" b="1" dirty="0" err="1"/>
                  <a:t>priemernom</a:t>
                </a:r>
                <a:r>
                  <a:rPr lang="cs-CZ" b="1" dirty="0"/>
                  <a:t> </a:t>
                </a:r>
                <a:r>
                  <a:rPr lang="cs-CZ" b="1" dirty="0" err="1"/>
                  <a:t>prípade</a:t>
                </a:r>
                <a:r>
                  <a:rPr lang="cs-CZ" dirty="0"/>
                  <a:t>: </a:t>
                </a:r>
                <a:r>
                  <a:rPr lang="cs-CZ" dirty="0" err="1"/>
                  <a:t>súčet</a:t>
                </a:r>
                <a:r>
                  <a:rPr lang="cs-CZ" dirty="0"/>
                  <a:t> </a:t>
                </a:r>
                <a:r>
                  <a:rPr lang="cs-CZ" dirty="0" err="1"/>
                  <a:t>množín</a:t>
                </a:r>
                <a:r>
                  <a:rPr lang="cs-CZ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sk-SK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/>
                  <a:t> / m	</a:t>
                </a:r>
                <a:r>
                  <a:rPr lang="sk-SK" dirty="0">
                    <a:solidFill>
                      <a:schemeClr val="bg2">
                        <a:lumMod val="50000"/>
                      </a:schemeClr>
                    </a:solidFill>
                  </a:rPr>
                  <a:t>T(n) = 7 / 3</a:t>
                </a:r>
                <a:endParaRPr lang="cs-CZ" dirty="0"/>
              </a:p>
              <a:p>
                <a:pPr lvl="1"/>
                <a:endParaRPr lang="cs-CZ" dirty="0"/>
              </a:p>
              <a:p>
                <a:pPr lvl="1"/>
                <a:endParaRPr lang="cs-CZ" dirty="0"/>
              </a:p>
              <a:p>
                <a:pPr marL="457200" lvl="1" indent="0">
                  <a:buNone/>
                </a:pPr>
                <a:endParaRPr lang="sk-SK" dirty="0"/>
              </a:p>
              <a:p>
                <a:pPr lvl="1"/>
                <a:endParaRPr lang="sk-SK" dirty="0"/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98151E15-885F-7866-04D7-140E76C086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84080" cy="4351338"/>
              </a:xfrm>
              <a:blipFill>
                <a:blip r:embed="rId2"/>
                <a:stretch>
                  <a:fillRect t="-196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1822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B65AC-7D16-949F-464F-9EFDFD707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7D49C5-0E6F-8940-DCB6-35F1DA177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sk-SK" sz="4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Časová zložitosť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504D2C6-060A-4807-8ABE-AD2109666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sk-SK" dirty="0"/>
              <a:t>Často sa vyskytujúce časové zložitosti T(n):</a:t>
            </a:r>
          </a:p>
          <a:p>
            <a:pPr lvl="2"/>
            <a:r>
              <a:rPr lang="sk-SK" dirty="0"/>
              <a:t>Konštantná</a:t>
            </a:r>
            <a:r>
              <a:rPr lang="en-GB" dirty="0"/>
              <a:t> – </a:t>
            </a:r>
            <a:r>
              <a:rPr lang="en-GB" dirty="0" err="1"/>
              <a:t>vr</a:t>
            </a:r>
            <a:r>
              <a:rPr lang="cs-CZ" dirty="0" err="1"/>
              <a:t>átenie</a:t>
            </a:r>
            <a:r>
              <a:rPr lang="cs-CZ" dirty="0"/>
              <a:t> prvého prvku v poli</a:t>
            </a:r>
            <a:endParaRPr lang="sk-SK" dirty="0"/>
          </a:p>
          <a:p>
            <a:pPr lvl="2"/>
            <a:r>
              <a:rPr lang="sk-SK" dirty="0"/>
              <a:t>Logaritmická – binárne vyhľadávanie</a:t>
            </a:r>
          </a:p>
          <a:p>
            <a:pPr lvl="2"/>
            <a:r>
              <a:rPr lang="sk-SK" dirty="0"/>
              <a:t>Lineárna - nájdenie maxima v poli</a:t>
            </a:r>
          </a:p>
          <a:p>
            <a:pPr lvl="2"/>
            <a:r>
              <a:rPr lang="sk-SK" dirty="0" err="1"/>
              <a:t>Logaritmicko</a:t>
            </a:r>
            <a:r>
              <a:rPr lang="sk-SK" dirty="0"/>
              <a:t> lineárna – </a:t>
            </a:r>
            <a:r>
              <a:rPr lang="sk-SK" dirty="0" err="1"/>
              <a:t>merge</a:t>
            </a:r>
            <a:r>
              <a:rPr lang="sk-SK" dirty="0"/>
              <a:t>-sort, </a:t>
            </a:r>
            <a:r>
              <a:rPr lang="sk-SK" dirty="0" err="1"/>
              <a:t>quick</a:t>
            </a:r>
            <a:r>
              <a:rPr lang="sk-SK" dirty="0"/>
              <a:t>-sort..</a:t>
            </a:r>
          </a:p>
          <a:p>
            <a:pPr lvl="2"/>
            <a:r>
              <a:rPr lang="sk-SK" dirty="0"/>
              <a:t>Kvadratická – dvojitý vnorený cyklus (</a:t>
            </a:r>
            <a:r>
              <a:rPr lang="sk-SK" dirty="0" err="1"/>
              <a:t>insert</a:t>
            </a:r>
            <a:r>
              <a:rPr lang="sk-SK" dirty="0"/>
              <a:t>-sort, </a:t>
            </a:r>
            <a:r>
              <a:rPr lang="sk-SK" dirty="0" err="1"/>
              <a:t>select</a:t>
            </a:r>
            <a:r>
              <a:rPr lang="sk-SK" dirty="0"/>
              <a:t>-sort)</a:t>
            </a:r>
          </a:p>
          <a:p>
            <a:pPr lvl="2"/>
            <a:r>
              <a:rPr lang="sk-SK" dirty="0"/>
              <a:t>Kubická – trojitý vnorený cyklus</a:t>
            </a:r>
          </a:p>
          <a:p>
            <a:pPr lvl="2"/>
            <a:r>
              <a:rPr lang="sk-SK" dirty="0"/>
              <a:t>Exponenciálna – rekurzívny výpočet </a:t>
            </a:r>
            <a:r>
              <a:rPr lang="sk-SK" dirty="0" err="1"/>
              <a:t>Fibonacciho</a:t>
            </a:r>
            <a:r>
              <a:rPr lang="sk-SK" dirty="0"/>
              <a:t> postupnosti</a:t>
            </a:r>
          </a:p>
          <a:p>
            <a:pPr lvl="2"/>
            <a:r>
              <a:rPr lang="sk-SK" dirty="0" err="1"/>
              <a:t>Faktoriál</a:t>
            </a:r>
            <a:r>
              <a:rPr lang="sk-SK" dirty="0"/>
              <a:t> – výpočet permutácií poľa</a:t>
            </a:r>
          </a:p>
          <a:p>
            <a:pPr lvl="2"/>
            <a:endParaRPr lang="sk-SK" dirty="0"/>
          </a:p>
          <a:p>
            <a:pPr lvl="2"/>
            <a:endParaRPr lang="sk-SK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marL="457200" lvl="1" indent="0">
              <a:buNone/>
            </a:pPr>
            <a:endParaRPr lang="sk-SK" dirty="0"/>
          </a:p>
          <a:p>
            <a:pPr lvl="1"/>
            <a:endParaRPr lang="sk-SK" dirty="0"/>
          </a:p>
        </p:txBody>
      </p:sp>
      <p:pic>
        <p:nvPicPr>
          <p:cNvPr id="1026" name="Picture 2" descr="Binary Search. Searching in a sorted array or a binary… | by jb stevenard |  Geek Culture | Medium">
            <a:extLst>
              <a:ext uri="{FF2B5EF4-FFF2-40B4-BE49-F238E27FC236}">
                <a16:creationId xmlns:a16="http://schemas.microsoft.com/office/drawing/2014/main" id="{E8086DE5-912C-2124-555D-9A2AF36D6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523" y="1497019"/>
            <a:ext cx="3570439" cy="169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576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BF8DAF-09D3-5828-6370-3E93CCAE0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cs-CZ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ríklad</a:t>
            </a:r>
            <a:r>
              <a:rPr lang="cs-CZ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1 - </a:t>
            </a:r>
            <a:r>
              <a:rPr lang="cs-CZ" sz="3200" dirty="0" err="1"/>
              <a:t>Zapíšte</a:t>
            </a:r>
            <a:r>
              <a:rPr lang="cs-CZ" sz="3200" dirty="0"/>
              <a:t> algoritmus </a:t>
            </a:r>
            <a:r>
              <a:rPr lang="cs-CZ" sz="3200" dirty="0" err="1"/>
              <a:t>JeKladne</a:t>
            </a:r>
            <a:r>
              <a:rPr lang="cs-CZ" sz="3200" dirty="0"/>
              <a:t>(n</a:t>
            </a:r>
            <a:r>
              <a:rPr lang="sk-SK" sz="3200" dirty="0"/>
              <a:t>)</a:t>
            </a:r>
            <a:r>
              <a:rPr lang="cs-CZ" sz="3200" dirty="0"/>
              <a:t> </a:t>
            </a:r>
            <a:r>
              <a:rPr lang="cs-CZ" sz="3200" dirty="0" err="1"/>
              <a:t>pomocou</a:t>
            </a:r>
            <a:r>
              <a:rPr lang="cs-CZ" sz="3200" dirty="0"/>
              <a:t> </a:t>
            </a:r>
            <a:r>
              <a:rPr lang="cs-CZ" sz="3200"/>
              <a:t>pseudokódu </a:t>
            </a:r>
            <a:r>
              <a:rPr lang="cs-CZ" sz="3200" dirty="0"/>
              <a:t>a </a:t>
            </a:r>
            <a:r>
              <a:rPr lang="cs-CZ" sz="3200" dirty="0" err="1"/>
              <a:t>určite</a:t>
            </a:r>
            <a:r>
              <a:rPr lang="cs-CZ" sz="3200" dirty="0"/>
              <a:t> jeho </a:t>
            </a:r>
            <a:r>
              <a:rPr lang="cs-CZ" sz="3200" dirty="0" err="1"/>
              <a:t>časovú</a:t>
            </a:r>
            <a:r>
              <a:rPr lang="cs-CZ" sz="3200" dirty="0"/>
              <a:t> </a:t>
            </a:r>
            <a:r>
              <a:rPr lang="cs-CZ" sz="3200" dirty="0" err="1"/>
              <a:t>zložitosť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A5762E9-EA25-348B-1DBD-1765BDDD3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cs-CZ" dirty="0"/>
              <a:t>Problém: </a:t>
            </a:r>
            <a:r>
              <a:rPr lang="cs-CZ" dirty="0" err="1"/>
              <a:t>Zistite</a:t>
            </a:r>
            <a:r>
              <a:rPr lang="cs-CZ" dirty="0"/>
              <a:t>, či je dané celé číslo kladné</a:t>
            </a:r>
          </a:p>
          <a:p>
            <a:pPr lvl="1"/>
            <a:r>
              <a:rPr lang="cs-CZ" dirty="0"/>
              <a:t>Vstup: </a:t>
            </a:r>
            <a:r>
              <a:rPr lang="cs-CZ" dirty="0" err="1"/>
              <a:t>ľubovolné</a:t>
            </a:r>
            <a:r>
              <a:rPr lang="cs-CZ" dirty="0"/>
              <a:t> celé číslo </a:t>
            </a:r>
            <a:r>
              <a:rPr lang="cs-CZ" b="1" dirty="0"/>
              <a:t>n</a:t>
            </a:r>
          </a:p>
          <a:p>
            <a:pPr lvl="1"/>
            <a:r>
              <a:rPr lang="cs-CZ" dirty="0"/>
              <a:t>Výstup: “</a:t>
            </a:r>
            <a:r>
              <a:rPr lang="cs-CZ" dirty="0" err="1"/>
              <a:t>áno</a:t>
            </a:r>
            <a:r>
              <a:rPr lang="cs-CZ" dirty="0"/>
              <a:t>“/ “</a:t>
            </a:r>
            <a:r>
              <a:rPr lang="cs-CZ" dirty="0" err="1"/>
              <a:t>nie</a:t>
            </a:r>
            <a:r>
              <a:rPr lang="cs-CZ" dirty="0"/>
              <a:t>“</a:t>
            </a:r>
          </a:p>
          <a:p>
            <a:pPr lvl="1"/>
            <a:endParaRPr lang="cs-CZ" dirty="0"/>
          </a:p>
          <a:p>
            <a:pPr lvl="1"/>
            <a:r>
              <a:rPr lang="cs-CZ" dirty="0"/>
              <a:t>Algoritmus: </a:t>
            </a:r>
          </a:p>
          <a:p>
            <a:pPr lvl="2"/>
            <a:r>
              <a:rPr lang="cs-CZ" dirty="0" err="1"/>
              <a:t>Ak</a:t>
            </a:r>
            <a:r>
              <a:rPr lang="cs-CZ" dirty="0"/>
              <a:t> </a:t>
            </a:r>
            <a:r>
              <a:rPr lang="cs-CZ" b="1" dirty="0"/>
              <a:t>n</a:t>
            </a:r>
            <a:r>
              <a:rPr lang="cs-CZ" dirty="0"/>
              <a:t> </a:t>
            </a:r>
            <a:r>
              <a:rPr lang="en-GB" dirty="0"/>
              <a:t>&gt; 0 zap</a:t>
            </a:r>
            <a:r>
              <a:rPr lang="cs-CZ" dirty="0" err="1"/>
              <a:t>íš</a:t>
            </a:r>
            <a:r>
              <a:rPr lang="cs-CZ" dirty="0"/>
              <a:t> na výstup “</a:t>
            </a:r>
            <a:r>
              <a:rPr lang="cs-CZ" dirty="0" err="1"/>
              <a:t>áno</a:t>
            </a:r>
            <a:r>
              <a:rPr lang="cs-CZ" dirty="0"/>
              <a:t>“</a:t>
            </a:r>
          </a:p>
          <a:p>
            <a:pPr lvl="2"/>
            <a:r>
              <a:rPr lang="cs-CZ" dirty="0" err="1"/>
              <a:t>Inak</a:t>
            </a:r>
            <a:r>
              <a:rPr lang="cs-CZ" dirty="0"/>
              <a:t> </a:t>
            </a:r>
            <a:r>
              <a:rPr lang="cs-CZ" dirty="0" err="1"/>
              <a:t>zapíš</a:t>
            </a:r>
            <a:r>
              <a:rPr lang="cs-CZ" dirty="0"/>
              <a:t> na výstup “</a:t>
            </a:r>
            <a:r>
              <a:rPr lang="cs-CZ" dirty="0" err="1"/>
              <a:t>nie</a:t>
            </a:r>
            <a:r>
              <a:rPr lang="cs-CZ" dirty="0"/>
              <a:t>“  </a:t>
            </a:r>
          </a:p>
          <a:p>
            <a:pPr marL="457200" lvl="1" indent="0">
              <a:buNone/>
            </a:pPr>
            <a:endParaRPr lang="sk-SK" dirty="0"/>
          </a:p>
          <a:p>
            <a:pPr lvl="1"/>
            <a:endParaRPr lang="sk-SK" dirty="0"/>
          </a:p>
        </p:txBody>
      </p:sp>
      <p:sp>
        <p:nvSpPr>
          <p:cNvPr id="4" name="Zástupný objekt pre obsah 2">
            <a:extLst>
              <a:ext uri="{FF2B5EF4-FFF2-40B4-BE49-F238E27FC236}">
                <a16:creationId xmlns:a16="http://schemas.microsoft.com/office/drawing/2014/main" id="{013CAFEC-C53D-9A12-023A-61C6C81E5BEA}"/>
              </a:ext>
            </a:extLst>
          </p:cNvPr>
          <p:cNvSpPr txBox="1">
            <a:spLocks/>
          </p:cNvSpPr>
          <p:nvPr/>
        </p:nvSpPr>
        <p:spPr>
          <a:xfrm>
            <a:off x="6576701" y="3429000"/>
            <a:ext cx="56152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sk-SK" dirty="0"/>
              <a:t>R</a:t>
            </a:r>
            <a:r>
              <a:rPr lang="cs-CZ" dirty="0" err="1"/>
              <a:t>iešenie</a:t>
            </a:r>
            <a:r>
              <a:rPr lang="cs-CZ" dirty="0"/>
              <a:t>:</a:t>
            </a:r>
          </a:p>
          <a:p>
            <a:pPr marL="457200" lvl="1" indent="0">
              <a:buNone/>
            </a:pPr>
            <a:endParaRPr lang="cs-CZ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dirty="0" err="1"/>
              <a:t>JeKladne</a:t>
            </a:r>
            <a:r>
              <a:rPr lang="cs-CZ" dirty="0"/>
              <a:t>(n)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dirty="0"/>
              <a:t>     </a:t>
            </a:r>
            <a:r>
              <a:rPr lang="cs-CZ" b="1" dirty="0" err="1"/>
              <a:t>if</a:t>
            </a:r>
            <a:r>
              <a:rPr lang="cs-CZ" dirty="0"/>
              <a:t> n </a:t>
            </a:r>
            <a:r>
              <a:rPr lang="en-GB" dirty="0"/>
              <a:t>&gt; 0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GB" dirty="0"/>
              <a:t>          print</a:t>
            </a:r>
            <a:r>
              <a:rPr lang="sk-SK" dirty="0"/>
              <a:t>(</a:t>
            </a:r>
            <a:r>
              <a:rPr lang="en-GB" dirty="0"/>
              <a:t>“</a:t>
            </a:r>
            <a:r>
              <a:rPr lang="cs-CZ" dirty="0" err="1"/>
              <a:t>áno</a:t>
            </a:r>
            <a:r>
              <a:rPr lang="cs-CZ" dirty="0"/>
              <a:t>“)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dirty="0"/>
              <a:t>     </a:t>
            </a:r>
            <a:r>
              <a:rPr lang="cs-CZ" b="1" dirty="0" err="1"/>
              <a:t>else</a:t>
            </a:r>
            <a:endParaRPr lang="cs-CZ" b="1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dirty="0"/>
              <a:t>          </a:t>
            </a:r>
            <a:r>
              <a:rPr lang="cs-CZ" dirty="0" err="1"/>
              <a:t>print</a:t>
            </a:r>
            <a:r>
              <a:rPr lang="sk-SK" dirty="0"/>
              <a:t>(</a:t>
            </a:r>
            <a:r>
              <a:rPr lang="en-GB" dirty="0"/>
              <a:t>“</a:t>
            </a:r>
            <a:r>
              <a:rPr lang="cs-CZ" dirty="0" err="1"/>
              <a:t>nie</a:t>
            </a:r>
            <a:r>
              <a:rPr lang="cs-CZ" dirty="0"/>
              <a:t>“)   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73979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BF8DAF-09D3-5828-6370-3E93CCAE0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cs-CZ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ríklad</a:t>
            </a:r>
            <a:r>
              <a:rPr lang="cs-CZ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 – </a:t>
            </a:r>
            <a:r>
              <a:rPr lang="cs-CZ" sz="3200" dirty="0" err="1">
                <a:ln w="0"/>
              </a:rPr>
              <a:t>Navrhnite</a:t>
            </a:r>
            <a:r>
              <a:rPr lang="cs-CZ" sz="3200" dirty="0">
                <a:ln w="0"/>
              </a:rPr>
              <a:t> algoritmus</a:t>
            </a:r>
            <a:r>
              <a:rPr lang="cs-CZ" sz="3200" dirty="0"/>
              <a:t> </a:t>
            </a:r>
            <a:r>
              <a:rPr lang="cs-CZ" sz="3200" dirty="0" err="1"/>
              <a:t>SudeNeboLiche</a:t>
            </a:r>
            <a:r>
              <a:rPr lang="cs-CZ" sz="3200" dirty="0"/>
              <a:t>(n</a:t>
            </a:r>
            <a:r>
              <a:rPr lang="sk-SK" sz="3200" dirty="0"/>
              <a:t>)</a:t>
            </a:r>
            <a:r>
              <a:rPr lang="cs-CZ" sz="3200" dirty="0"/>
              <a:t>, </a:t>
            </a:r>
            <a:r>
              <a:rPr lang="cs-CZ" sz="3200" dirty="0" err="1">
                <a:ln w="0"/>
              </a:rPr>
              <a:t>z</a:t>
            </a:r>
            <a:r>
              <a:rPr lang="cs-CZ" sz="3200" dirty="0" err="1"/>
              <a:t>apíšte</a:t>
            </a:r>
            <a:r>
              <a:rPr lang="cs-CZ" sz="3200" dirty="0"/>
              <a:t> ho </a:t>
            </a:r>
            <a:r>
              <a:rPr lang="cs-CZ" sz="3200" dirty="0" err="1"/>
              <a:t>pomocou</a:t>
            </a:r>
            <a:r>
              <a:rPr lang="cs-CZ" sz="3200" dirty="0"/>
              <a:t> pseudokódu a </a:t>
            </a:r>
            <a:r>
              <a:rPr lang="cs-CZ" sz="3200" dirty="0" err="1"/>
              <a:t>určite</a:t>
            </a:r>
            <a:r>
              <a:rPr lang="cs-CZ" sz="3200" dirty="0"/>
              <a:t> jeho </a:t>
            </a:r>
            <a:r>
              <a:rPr lang="cs-CZ" sz="3200" dirty="0" err="1"/>
              <a:t>časovú</a:t>
            </a:r>
            <a:r>
              <a:rPr lang="cs-CZ" sz="3200" dirty="0"/>
              <a:t> </a:t>
            </a:r>
            <a:r>
              <a:rPr lang="cs-CZ" sz="3200" dirty="0" err="1"/>
              <a:t>zložitosť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A5762E9-EA25-348B-1DBD-1765BDDD3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cs-CZ" dirty="0"/>
              <a:t>Problém: </a:t>
            </a:r>
            <a:r>
              <a:rPr lang="cs-CZ" dirty="0" err="1"/>
              <a:t>Zistite</a:t>
            </a:r>
            <a:r>
              <a:rPr lang="cs-CZ" dirty="0"/>
              <a:t>, či je dané celé číslo </a:t>
            </a:r>
            <a:r>
              <a:rPr lang="sk-SK" dirty="0" err="1"/>
              <a:t>sudé</a:t>
            </a:r>
            <a:r>
              <a:rPr lang="sk-SK" dirty="0"/>
              <a:t> alebo liché</a:t>
            </a:r>
            <a:endParaRPr lang="cs-CZ" dirty="0"/>
          </a:p>
          <a:p>
            <a:pPr lvl="1"/>
            <a:r>
              <a:rPr lang="cs-CZ" dirty="0"/>
              <a:t>Vstup: </a:t>
            </a:r>
            <a:r>
              <a:rPr lang="cs-CZ" dirty="0" err="1"/>
              <a:t>ľubovolné</a:t>
            </a:r>
            <a:r>
              <a:rPr lang="cs-CZ" dirty="0"/>
              <a:t> celé číslo </a:t>
            </a:r>
            <a:r>
              <a:rPr lang="cs-CZ" b="1" dirty="0"/>
              <a:t>n</a:t>
            </a:r>
          </a:p>
          <a:p>
            <a:pPr lvl="1"/>
            <a:r>
              <a:rPr lang="cs-CZ" dirty="0"/>
              <a:t>Výstup: “sudé“/“liché“</a:t>
            </a:r>
          </a:p>
          <a:p>
            <a:pPr lvl="1"/>
            <a:endParaRPr lang="cs-CZ" dirty="0"/>
          </a:p>
          <a:p>
            <a:pPr lvl="1"/>
            <a:r>
              <a:rPr lang="sk-SK" dirty="0"/>
              <a:t>R</a:t>
            </a:r>
            <a:r>
              <a:rPr lang="cs-CZ" dirty="0" err="1"/>
              <a:t>iešenie</a:t>
            </a:r>
            <a:r>
              <a:rPr lang="cs-CZ" dirty="0"/>
              <a:t>:</a:t>
            </a:r>
          </a:p>
          <a:p>
            <a:pPr marL="457200" lvl="1" indent="0">
              <a:buNone/>
            </a:pPr>
            <a:endParaRPr lang="cs-CZ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dirty="0" err="1"/>
              <a:t>SudeNeboLiche</a:t>
            </a:r>
            <a:r>
              <a:rPr lang="cs-CZ" dirty="0"/>
              <a:t>(n)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dirty="0"/>
              <a:t>     </a:t>
            </a:r>
            <a:r>
              <a:rPr lang="cs-CZ" b="1" dirty="0" err="1"/>
              <a:t>if</a:t>
            </a:r>
            <a:r>
              <a:rPr lang="cs-CZ" dirty="0"/>
              <a:t> n </a:t>
            </a:r>
            <a:r>
              <a:rPr lang="cs-CZ" i="1" dirty="0" err="1"/>
              <a:t>mod</a:t>
            </a:r>
            <a:r>
              <a:rPr lang="cs-CZ" dirty="0"/>
              <a:t> 2 = 0</a:t>
            </a:r>
            <a:endParaRPr lang="en-GB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GB" dirty="0"/>
              <a:t>          print</a:t>
            </a:r>
            <a:r>
              <a:rPr lang="sk-SK" dirty="0"/>
              <a:t>(</a:t>
            </a:r>
            <a:r>
              <a:rPr lang="en-GB" dirty="0"/>
              <a:t>“</a:t>
            </a:r>
            <a:r>
              <a:rPr lang="cs-CZ" dirty="0"/>
              <a:t>sudé“)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dirty="0"/>
              <a:t>     </a:t>
            </a:r>
            <a:r>
              <a:rPr lang="cs-CZ" b="1" dirty="0" err="1"/>
              <a:t>else</a:t>
            </a:r>
            <a:endParaRPr lang="cs-CZ" b="1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dirty="0"/>
              <a:t>          </a:t>
            </a:r>
            <a:r>
              <a:rPr lang="cs-CZ" dirty="0" err="1"/>
              <a:t>print</a:t>
            </a:r>
            <a:r>
              <a:rPr lang="sk-SK" dirty="0"/>
              <a:t>(</a:t>
            </a:r>
            <a:r>
              <a:rPr lang="en-GB" dirty="0"/>
              <a:t>“</a:t>
            </a:r>
            <a:r>
              <a:rPr lang="cs-CZ" dirty="0"/>
              <a:t>liché“)  </a:t>
            </a:r>
          </a:p>
          <a:p>
            <a:pPr marL="457200" lvl="1" indent="0">
              <a:buNone/>
            </a:pPr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99927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BF8DAF-09D3-5828-6370-3E93CCAE0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cs-CZ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ríklad</a:t>
            </a:r>
            <a:r>
              <a:rPr lang="cs-CZ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3 – </a:t>
            </a:r>
            <a:r>
              <a:rPr lang="cs-CZ" sz="3200" dirty="0" err="1">
                <a:ln w="0"/>
              </a:rPr>
              <a:t>Navrhnite</a:t>
            </a:r>
            <a:r>
              <a:rPr lang="cs-CZ" sz="3200" dirty="0">
                <a:ln w="0"/>
              </a:rPr>
              <a:t> algoritmus</a:t>
            </a:r>
            <a:r>
              <a:rPr lang="cs-CZ" sz="3200" dirty="0"/>
              <a:t> Signum(n</a:t>
            </a:r>
            <a:r>
              <a:rPr lang="sk-SK" sz="3200" dirty="0"/>
              <a:t>)</a:t>
            </a:r>
            <a:r>
              <a:rPr lang="cs-CZ" sz="3200" dirty="0"/>
              <a:t>, </a:t>
            </a:r>
            <a:r>
              <a:rPr lang="cs-CZ" sz="3200" dirty="0" err="1">
                <a:ln w="0"/>
              </a:rPr>
              <a:t>z</a:t>
            </a:r>
            <a:r>
              <a:rPr lang="cs-CZ" sz="3200" dirty="0" err="1"/>
              <a:t>apíšte</a:t>
            </a:r>
            <a:r>
              <a:rPr lang="cs-CZ" sz="3200" dirty="0"/>
              <a:t> ho </a:t>
            </a:r>
            <a:r>
              <a:rPr lang="cs-CZ" sz="3200" dirty="0" err="1"/>
              <a:t>pomocou</a:t>
            </a:r>
            <a:r>
              <a:rPr lang="cs-CZ" sz="3200" dirty="0"/>
              <a:t> pseudokódu a </a:t>
            </a:r>
            <a:r>
              <a:rPr lang="cs-CZ" sz="3200" dirty="0" err="1"/>
              <a:t>určite</a:t>
            </a:r>
            <a:r>
              <a:rPr lang="cs-CZ" sz="3200" dirty="0"/>
              <a:t> jeho </a:t>
            </a:r>
            <a:r>
              <a:rPr lang="cs-CZ" sz="3200" dirty="0" err="1"/>
              <a:t>časovú</a:t>
            </a:r>
            <a:r>
              <a:rPr lang="cs-CZ" sz="3200" dirty="0"/>
              <a:t> </a:t>
            </a:r>
            <a:r>
              <a:rPr lang="cs-CZ" sz="3200" dirty="0" err="1"/>
              <a:t>zložitosť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A5762E9-EA25-348B-1DBD-1765BDDD3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cs-CZ" dirty="0"/>
              <a:t>Problém: </a:t>
            </a:r>
            <a:r>
              <a:rPr lang="sk-SK" dirty="0"/>
              <a:t>Vypočítajte funkciu </a:t>
            </a:r>
            <a:r>
              <a:rPr lang="sk-SK" dirty="0" err="1"/>
              <a:t>signum</a:t>
            </a:r>
            <a:r>
              <a:rPr lang="sk-SK" dirty="0"/>
              <a:t> pre dané celé číslo</a:t>
            </a:r>
            <a:endParaRPr lang="cs-CZ" dirty="0"/>
          </a:p>
          <a:p>
            <a:pPr lvl="1"/>
            <a:r>
              <a:rPr lang="cs-CZ" dirty="0"/>
              <a:t>Vstup: </a:t>
            </a:r>
            <a:r>
              <a:rPr lang="cs-CZ" dirty="0" err="1"/>
              <a:t>ľubovolné</a:t>
            </a:r>
            <a:r>
              <a:rPr lang="cs-CZ" dirty="0"/>
              <a:t> celé číslo </a:t>
            </a:r>
            <a:r>
              <a:rPr lang="cs-CZ" b="1" dirty="0"/>
              <a:t>n</a:t>
            </a:r>
          </a:p>
          <a:p>
            <a:pPr lvl="1"/>
            <a:r>
              <a:rPr lang="cs-CZ" dirty="0"/>
              <a:t>Výstup: 1/0/-1</a:t>
            </a:r>
          </a:p>
          <a:p>
            <a:pPr lvl="1"/>
            <a:endParaRPr lang="cs-CZ" dirty="0"/>
          </a:p>
          <a:p>
            <a:pPr marL="457200" lvl="1" indent="0">
              <a:buNone/>
            </a:pPr>
            <a:r>
              <a:rPr lang="sk-SK" dirty="0" err="1"/>
              <a:t>Signum</a:t>
            </a:r>
            <a:r>
              <a:rPr lang="en-GB" dirty="0"/>
              <a:t>(n)</a:t>
            </a:r>
            <a:r>
              <a:rPr lang="sk-SK" dirty="0"/>
              <a:t> = 1 pre n </a:t>
            </a:r>
            <a:r>
              <a:rPr lang="en-GB" dirty="0"/>
              <a:t>&gt; 0</a:t>
            </a:r>
          </a:p>
          <a:p>
            <a:pPr marL="457200" lvl="1" indent="0">
              <a:buNone/>
            </a:pPr>
            <a:r>
              <a:rPr lang="en-GB" dirty="0"/>
              <a:t>	                0 pre n = 0</a:t>
            </a:r>
          </a:p>
          <a:p>
            <a:pPr marL="457200" lvl="1" indent="0">
              <a:buNone/>
            </a:pPr>
            <a:r>
              <a:rPr lang="en-GB" dirty="0"/>
              <a:t>                     -1 pre n &lt; 0</a:t>
            </a:r>
            <a:endParaRPr lang="sk-SK" dirty="0"/>
          </a:p>
          <a:p>
            <a:pPr lvl="1"/>
            <a:endParaRPr lang="sk-SK" dirty="0"/>
          </a:p>
        </p:txBody>
      </p:sp>
      <p:sp>
        <p:nvSpPr>
          <p:cNvPr id="4" name="Zástupný objekt pre obsah 2">
            <a:extLst>
              <a:ext uri="{FF2B5EF4-FFF2-40B4-BE49-F238E27FC236}">
                <a16:creationId xmlns:a16="http://schemas.microsoft.com/office/drawing/2014/main" id="{DE741EA1-D85B-C98C-5197-851BE969FCB0}"/>
              </a:ext>
            </a:extLst>
          </p:cNvPr>
          <p:cNvSpPr txBox="1">
            <a:spLocks/>
          </p:cNvSpPr>
          <p:nvPr/>
        </p:nvSpPr>
        <p:spPr>
          <a:xfrm>
            <a:off x="6096000" y="2970153"/>
            <a:ext cx="5047716" cy="3798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sk-SK" dirty="0"/>
              <a:t>R</a:t>
            </a:r>
            <a:r>
              <a:rPr lang="cs-CZ" dirty="0" err="1"/>
              <a:t>iešenie</a:t>
            </a:r>
            <a:r>
              <a:rPr lang="cs-CZ" dirty="0"/>
              <a:t>:</a:t>
            </a:r>
          </a:p>
          <a:p>
            <a:pPr marL="457200" lvl="1" indent="0">
              <a:buNone/>
            </a:pPr>
            <a:endParaRPr lang="cs-CZ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dirty="0"/>
              <a:t>Signum(n)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dirty="0"/>
              <a:t>     </a:t>
            </a:r>
            <a:r>
              <a:rPr lang="cs-CZ" b="1" dirty="0" err="1"/>
              <a:t>if</a:t>
            </a:r>
            <a:r>
              <a:rPr lang="cs-CZ" dirty="0"/>
              <a:t> n </a:t>
            </a:r>
            <a:r>
              <a:rPr lang="en-GB" dirty="0"/>
              <a:t>&gt; 0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GB" dirty="0"/>
              <a:t>          </a:t>
            </a:r>
            <a:r>
              <a:rPr lang="cs-CZ" dirty="0"/>
              <a:t>return 1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dirty="0"/>
              <a:t>     </a:t>
            </a:r>
            <a:r>
              <a:rPr lang="cs-CZ" b="1" dirty="0" err="1"/>
              <a:t>else</a:t>
            </a:r>
            <a:r>
              <a:rPr lang="cs-CZ" b="1" dirty="0"/>
              <a:t> </a:t>
            </a:r>
            <a:r>
              <a:rPr lang="cs-CZ" b="1" dirty="0" err="1"/>
              <a:t>if</a:t>
            </a:r>
            <a:r>
              <a:rPr lang="cs-CZ" b="1" dirty="0"/>
              <a:t> </a:t>
            </a:r>
            <a:r>
              <a:rPr lang="cs-CZ" dirty="0"/>
              <a:t>n = 0</a:t>
            </a:r>
            <a:endParaRPr lang="cs-CZ" b="1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dirty="0"/>
              <a:t>          return 0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dirty="0"/>
              <a:t>     </a:t>
            </a:r>
            <a:r>
              <a:rPr lang="cs-CZ" b="1" dirty="0" err="1"/>
              <a:t>else</a:t>
            </a:r>
            <a:endParaRPr lang="cs-CZ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dirty="0"/>
              <a:t>          return - 1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endParaRPr lang="cs-CZ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20924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BF8DAF-09D3-5828-6370-3E93CCAE0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cs-CZ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ríklad</a:t>
            </a:r>
            <a:r>
              <a:rPr lang="cs-CZ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GB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cs-CZ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</a:t>
            </a:r>
            <a:r>
              <a:rPr lang="cs-CZ" sz="3200" dirty="0" err="1">
                <a:ln w="0"/>
              </a:rPr>
              <a:t>Navrhnite</a:t>
            </a:r>
            <a:r>
              <a:rPr lang="cs-CZ" sz="3200" dirty="0">
                <a:ln w="0"/>
              </a:rPr>
              <a:t> algoritmus</a:t>
            </a:r>
            <a:r>
              <a:rPr lang="cs-CZ" sz="3200" dirty="0"/>
              <a:t> </a:t>
            </a:r>
            <a:r>
              <a:rPr lang="cs-CZ" sz="3200" dirty="0" err="1"/>
              <a:t>Sucet</a:t>
            </a:r>
            <a:r>
              <a:rPr lang="cs-CZ" sz="3200" dirty="0"/>
              <a:t>(n</a:t>
            </a:r>
            <a:r>
              <a:rPr lang="sk-SK" sz="3200" dirty="0"/>
              <a:t>)</a:t>
            </a:r>
            <a:r>
              <a:rPr lang="cs-CZ" sz="3200" dirty="0"/>
              <a:t>, </a:t>
            </a:r>
            <a:r>
              <a:rPr lang="cs-CZ" sz="3200" dirty="0" err="1">
                <a:ln w="0"/>
              </a:rPr>
              <a:t>z</a:t>
            </a:r>
            <a:r>
              <a:rPr lang="cs-CZ" sz="3200" dirty="0" err="1"/>
              <a:t>apíšte</a:t>
            </a:r>
            <a:r>
              <a:rPr lang="cs-CZ" sz="3200" dirty="0"/>
              <a:t> ho </a:t>
            </a:r>
            <a:r>
              <a:rPr lang="cs-CZ" sz="3200" dirty="0" err="1"/>
              <a:t>pomocou</a:t>
            </a:r>
            <a:r>
              <a:rPr lang="cs-CZ" sz="3200" dirty="0"/>
              <a:t> pseudokódu a </a:t>
            </a:r>
            <a:r>
              <a:rPr lang="cs-CZ" sz="3200" dirty="0" err="1"/>
              <a:t>určite</a:t>
            </a:r>
            <a:r>
              <a:rPr lang="cs-CZ" sz="3200" dirty="0"/>
              <a:t> jeho </a:t>
            </a:r>
            <a:r>
              <a:rPr lang="cs-CZ" sz="3200" dirty="0" err="1"/>
              <a:t>časovú</a:t>
            </a:r>
            <a:r>
              <a:rPr lang="cs-CZ" sz="3200" dirty="0"/>
              <a:t> </a:t>
            </a:r>
            <a:r>
              <a:rPr lang="cs-CZ" sz="3200" dirty="0" err="1"/>
              <a:t>zložitosť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A5762E9-EA25-348B-1DBD-1765BDDD3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8461"/>
          </a:xfrm>
        </p:spPr>
        <p:txBody>
          <a:bodyPr>
            <a:normAutofit/>
          </a:bodyPr>
          <a:lstStyle/>
          <a:p>
            <a:pPr lvl="1"/>
            <a:r>
              <a:rPr lang="cs-CZ" dirty="0"/>
              <a:t>Problém: </a:t>
            </a:r>
            <a:r>
              <a:rPr lang="sk-SK" dirty="0"/>
              <a:t>Pre zadané celé číslo n vypočítajte súčet všetkých čísel od 1 do n</a:t>
            </a:r>
            <a:endParaRPr lang="cs-CZ" dirty="0"/>
          </a:p>
          <a:p>
            <a:pPr lvl="1"/>
            <a:r>
              <a:rPr lang="cs-CZ" dirty="0"/>
              <a:t>Vstup: </a:t>
            </a:r>
            <a:r>
              <a:rPr lang="cs-CZ" dirty="0" err="1"/>
              <a:t>ľubovolné</a:t>
            </a:r>
            <a:r>
              <a:rPr lang="cs-CZ" dirty="0"/>
              <a:t> celé číslo </a:t>
            </a:r>
            <a:r>
              <a:rPr lang="cs-CZ" b="1" dirty="0"/>
              <a:t>n</a:t>
            </a:r>
          </a:p>
          <a:p>
            <a:pPr lvl="1"/>
            <a:r>
              <a:rPr lang="cs-CZ" dirty="0"/>
              <a:t>Výstup: </a:t>
            </a:r>
            <a:r>
              <a:rPr lang="cs-CZ" dirty="0" err="1"/>
              <a:t>súčet</a:t>
            </a:r>
            <a:endParaRPr lang="cs-CZ" dirty="0"/>
          </a:p>
          <a:p>
            <a:pPr marL="457200" lvl="1" indent="0">
              <a:buNone/>
            </a:pPr>
            <a:endParaRPr lang="sk-SK" dirty="0"/>
          </a:p>
          <a:p>
            <a:pPr lvl="1"/>
            <a:r>
              <a:rPr lang="sk-SK" dirty="0"/>
              <a:t>R</a:t>
            </a:r>
            <a:r>
              <a:rPr lang="cs-CZ" dirty="0" err="1"/>
              <a:t>iešenie</a:t>
            </a:r>
            <a:r>
              <a:rPr lang="cs-CZ" dirty="0"/>
              <a:t>:</a:t>
            </a:r>
          </a:p>
          <a:p>
            <a:pPr marL="457200" lvl="1" indent="0">
              <a:buNone/>
            </a:pPr>
            <a:endParaRPr lang="cs-CZ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dirty="0" err="1"/>
              <a:t>Sucet</a:t>
            </a:r>
            <a:r>
              <a:rPr lang="cs-CZ" dirty="0"/>
              <a:t>(n)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dirty="0"/>
              <a:t>     sum </a:t>
            </a:r>
            <a:r>
              <a:rPr lang="sk-SK" dirty="0"/>
              <a:t>← 0</a:t>
            </a:r>
            <a:endParaRPr lang="cs-CZ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dirty="0"/>
              <a:t>     </a:t>
            </a:r>
            <a:r>
              <a:rPr lang="cs-CZ" b="1" dirty="0" err="1"/>
              <a:t>for</a:t>
            </a:r>
            <a:r>
              <a:rPr lang="cs-CZ" b="1" dirty="0"/>
              <a:t> </a:t>
            </a:r>
            <a:r>
              <a:rPr lang="cs-CZ" dirty="0"/>
              <a:t>i </a:t>
            </a:r>
            <a:r>
              <a:rPr lang="sk-SK" dirty="0"/>
              <a:t>← 1 </a:t>
            </a:r>
            <a:r>
              <a:rPr lang="sk-SK" b="1" dirty="0"/>
              <a:t>to</a:t>
            </a:r>
            <a:r>
              <a:rPr lang="sk-SK" dirty="0"/>
              <a:t> n</a:t>
            </a:r>
            <a:endParaRPr lang="en-GB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GB" dirty="0"/>
              <a:t>          </a:t>
            </a:r>
            <a:r>
              <a:rPr lang="cs-CZ" dirty="0"/>
              <a:t>sum </a:t>
            </a:r>
            <a:r>
              <a:rPr lang="sk-SK" dirty="0"/>
              <a:t>← </a:t>
            </a:r>
            <a:r>
              <a:rPr lang="sk-SK" dirty="0" err="1"/>
              <a:t>sum</a:t>
            </a:r>
            <a:r>
              <a:rPr lang="sk-SK" dirty="0"/>
              <a:t> + i</a:t>
            </a:r>
            <a:endParaRPr lang="cs-CZ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dirty="0"/>
              <a:t>     return sum   </a:t>
            </a:r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46869435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1872</TotalTime>
  <Words>898</Words>
  <Application>Microsoft Office PowerPoint</Application>
  <PresentationFormat>Širokouhlá</PresentationFormat>
  <Paragraphs>136</Paragraphs>
  <Slides>12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Motív Office</vt:lpstr>
      <vt:lpstr>Zložitosť algoritmov</vt:lpstr>
      <vt:lpstr>Zložitosť algoritmov</vt:lpstr>
      <vt:lpstr>Časová zložitosť</vt:lpstr>
      <vt:lpstr>Časová zložitosť</vt:lpstr>
      <vt:lpstr>Časová zložitosť</vt:lpstr>
      <vt:lpstr>Príklad 1 - Zapíšte algoritmus JeKladne(n) pomocou pseudokódu a určite jeho časovú zložitosť</vt:lpstr>
      <vt:lpstr>Príklad 2 – Navrhnite algoritmus SudeNeboLiche(n), zapíšte ho pomocou pseudokódu a určite jeho časovú zložitosť</vt:lpstr>
      <vt:lpstr>Príklad 3 – Navrhnite algoritmus Signum(n), zapíšte ho pomocou pseudokódu a určite jeho časovú zložitosť</vt:lpstr>
      <vt:lpstr>Príklad 4 – Navrhnite algoritmus Sucet(n), zapíšte ho pomocou pseudokódu a určite jeho časovú zložitosť</vt:lpstr>
      <vt:lpstr>Príklad 5 – Navrhnite algoritmus Nasobilka(n), zapíšte ho pomocou pseudokódu a určite jeho časovú zložitosť</vt:lpstr>
      <vt:lpstr>Príklad 6 – Navrhnite algoritmus SucetPole(A[0..n-1]), zapíšte ho pomocou pseudokódu a určite jeho časovú zložitosť</vt:lpstr>
      <vt:lpstr>Príklad 7 – Navrhnite algoritmus AritmetickyPrumer(A[0..n-1]), zapíšte ho pomocou pseudokódu a určite jeho časovú zložitosť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Immersive Technologies and Augmented Reality</dc:title>
  <dc:creator>Katarína Olejková</dc:creator>
  <cp:lastModifiedBy>Katarína Olejková</cp:lastModifiedBy>
  <cp:revision>147</cp:revision>
  <dcterms:created xsi:type="dcterms:W3CDTF">2023-03-28T14:51:09Z</dcterms:created>
  <dcterms:modified xsi:type="dcterms:W3CDTF">2024-10-08T15:01:47Z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fdac3b-4115-4c64-bf62-f9099ec36d84_Enabled">
    <vt:lpwstr>true</vt:lpwstr>
  </property>
  <property fmtid="{D5CDD505-2E9C-101B-9397-08002B2CF9AE}" pid="3" name="MSIP_Label_eafdac3b-4115-4c64-bf62-f9099ec36d84_SetDate">
    <vt:lpwstr>2023-11-18T10:27:22Z</vt:lpwstr>
  </property>
  <property fmtid="{D5CDD505-2E9C-101B-9397-08002B2CF9AE}" pid="4" name="MSIP_Label_eafdac3b-4115-4c64-bf62-f9099ec36d84_Method">
    <vt:lpwstr>Standard</vt:lpwstr>
  </property>
  <property fmtid="{D5CDD505-2E9C-101B-9397-08002B2CF9AE}" pid="5" name="MSIP_Label_eafdac3b-4115-4c64-bf62-f9099ec36d84_Name">
    <vt:lpwstr>InternalAndPartners</vt:lpwstr>
  </property>
  <property fmtid="{D5CDD505-2E9C-101B-9397-08002B2CF9AE}" pid="6" name="MSIP_Label_eafdac3b-4115-4c64-bf62-f9099ec36d84_SiteId">
    <vt:lpwstr>5047bca2-da88-442e-a09a-d9b8af692adc</vt:lpwstr>
  </property>
  <property fmtid="{D5CDD505-2E9C-101B-9397-08002B2CF9AE}" pid="7" name="MSIP_Label_eafdac3b-4115-4c64-bf62-f9099ec36d84_ActionId">
    <vt:lpwstr>1553ea5d-b1ea-478d-9135-3e48b2ddbc77</vt:lpwstr>
  </property>
  <property fmtid="{D5CDD505-2E9C-101B-9397-08002B2CF9AE}" pid="8" name="MSIP_Label_eafdac3b-4115-4c64-bf62-f9099ec36d84_ContentBits">
    <vt:lpwstr>3</vt:lpwstr>
  </property>
  <property fmtid="{D5CDD505-2E9C-101B-9397-08002B2CF9AE}" pid="9" name="ClassificationContentMarkingFooterLocations">
    <vt:lpwstr>Motív Office:10</vt:lpwstr>
  </property>
  <property fmtid="{D5CDD505-2E9C-101B-9397-08002B2CF9AE}" pid="10" name="ClassificationContentMarkingFooterText">
    <vt:lpwstr>5acXjzUk</vt:lpwstr>
  </property>
  <property fmtid="{D5CDD505-2E9C-101B-9397-08002B2CF9AE}" pid="11" name="ClassificationContentMarkingHeaderLocations">
    <vt:lpwstr>Motív Office:9</vt:lpwstr>
  </property>
  <property fmtid="{D5CDD505-2E9C-101B-9397-08002B2CF9AE}" pid="12" name="ClassificationContentMarkingHeaderText">
    <vt:lpwstr>INTERNAL &amp; PARTNERS</vt:lpwstr>
  </property>
</Properties>
</file>