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91" r:id="rId4"/>
    <p:sldId id="295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6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rína Olejková" userId="8df8b9fc97040469" providerId="LiveId" clId="{6B36B72D-1E70-45C7-9968-463BDAA15D32}"/>
    <pc:docChg chg="undo redo custSel addSld delSld modSld sldOrd">
      <pc:chgData name="Katarína Olejková" userId="8df8b9fc97040469" providerId="LiveId" clId="{6B36B72D-1E70-45C7-9968-463BDAA15D32}" dt="2023-05-11T17:28:05.581" v="2295" actId="20577"/>
      <pc:docMkLst>
        <pc:docMk/>
      </pc:docMkLst>
      <pc:sldChg chg="modSp mod">
        <pc:chgData name="Katarína Olejková" userId="8df8b9fc97040469" providerId="LiveId" clId="{6B36B72D-1E70-45C7-9968-463BDAA15D32}" dt="2023-05-11T14:50:58.342" v="10" actId="20577"/>
        <pc:sldMkLst>
          <pc:docMk/>
          <pc:sldMk cId="1419276413" sldId="257"/>
        </pc:sldMkLst>
        <pc:spChg chg="mod">
          <ac:chgData name="Katarína Olejková" userId="8df8b9fc97040469" providerId="LiveId" clId="{6B36B72D-1E70-45C7-9968-463BDAA15D32}" dt="2023-05-11T14:50:58.342" v="10" actId="20577"/>
          <ac:spMkLst>
            <pc:docMk/>
            <pc:sldMk cId="1419276413" sldId="257"/>
            <ac:spMk id="2" creationId="{5E354CC2-4FBE-43CF-89AE-6322CA802D1C}"/>
          </ac:spMkLst>
        </pc:spChg>
      </pc:sldChg>
      <pc:sldChg chg="addSp delSp modSp del mod">
        <pc:chgData name="Katarína Olejková" userId="8df8b9fc97040469" providerId="LiveId" clId="{6B36B72D-1E70-45C7-9968-463BDAA15D32}" dt="2023-05-11T15:43:03.184" v="979" actId="47"/>
        <pc:sldMkLst>
          <pc:docMk/>
          <pc:sldMk cId="1739431049" sldId="258"/>
        </pc:sldMkLst>
        <pc:spChg chg="del mod">
          <ac:chgData name="Katarína Olejková" userId="8df8b9fc97040469" providerId="LiveId" clId="{6B36B72D-1E70-45C7-9968-463BDAA15D32}" dt="2023-05-11T15:42:53.977" v="978" actId="478"/>
          <ac:spMkLst>
            <pc:docMk/>
            <pc:sldMk cId="1739431049" sldId="258"/>
            <ac:spMk id="5" creationId="{C67A98A7-A51D-F6E0-43ED-C340ED41F8E4}"/>
          </ac:spMkLst>
        </pc:spChg>
        <pc:spChg chg="del mod">
          <ac:chgData name="Katarína Olejková" userId="8df8b9fc97040469" providerId="LiveId" clId="{6B36B72D-1E70-45C7-9968-463BDAA15D32}" dt="2023-05-11T15:42:23.800" v="971" actId="478"/>
          <ac:spMkLst>
            <pc:docMk/>
            <pc:sldMk cId="1739431049" sldId="258"/>
            <ac:spMk id="6" creationId="{DB9CC774-5BC7-3CF8-952B-A1D38748DA69}"/>
          </ac:spMkLst>
        </pc:spChg>
        <pc:spChg chg="add mod">
          <ac:chgData name="Katarína Olejková" userId="8df8b9fc97040469" providerId="LiveId" clId="{6B36B72D-1E70-45C7-9968-463BDAA15D32}" dt="2023-05-11T15:42:53.977" v="978" actId="478"/>
          <ac:spMkLst>
            <pc:docMk/>
            <pc:sldMk cId="1739431049" sldId="258"/>
            <ac:spMk id="8" creationId="{2B6B4FA9-C3F9-CB41-A519-E3B9688F3030}"/>
          </ac:spMkLst>
        </pc:spChg>
        <pc:picChg chg="add mod">
          <ac:chgData name="Katarína Olejková" userId="8df8b9fc97040469" providerId="LiveId" clId="{6B36B72D-1E70-45C7-9968-463BDAA15D32}" dt="2023-05-11T15:42:48.038" v="977" actId="1076"/>
          <ac:picMkLst>
            <pc:docMk/>
            <pc:sldMk cId="1739431049" sldId="258"/>
            <ac:picMk id="3" creationId="{DCE7474A-DF45-9C4E-F7A7-BF320A6FF8CA}"/>
          </ac:picMkLst>
        </pc:picChg>
        <pc:picChg chg="del">
          <ac:chgData name="Katarína Olejková" userId="8df8b9fc97040469" providerId="LiveId" clId="{6B36B72D-1E70-45C7-9968-463BDAA15D32}" dt="2023-05-11T15:34:56.461" v="901" actId="478"/>
          <ac:picMkLst>
            <pc:docMk/>
            <pc:sldMk cId="1739431049" sldId="258"/>
            <ac:picMk id="12" creationId="{50CB3D98-7A1B-F5D7-69DA-A3A0715FEB16}"/>
          </ac:picMkLst>
        </pc:picChg>
      </pc:sldChg>
      <pc:sldChg chg="modSp mod">
        <pc:chgData name="Katarína Olejková" userId="8df8b9fc97040469" providerId="LiveId" clId="{6B36B72D-1E70-45C7-9968-463BDAA15D32}" dt="2023-05-11T17:28:05.581" v="2295" actId="20577"/>
        <pc:sldMkLst>
          <pc:docMk/>
          <pc:sldMk cId="443630686" sldId="259"/>
        </pc:sldMkLst>
        <pc:spChg chg="mod">
          <ac:chgData name="Katarína Olejková" userId="8df8b9fc97040469" providerId="LiveId" clId="{6B36B72D-1E70-45C7-9968-463BDAA15D32}" dt="2023-05-11T16:08:13.156" v="1419" actId="20577"/>
          <ac:spMkLst>
            <pc:docMk/>
            <pc:sldMk cId="443630686" sldId="259"/>
            <ac:spMk id="2" creationId="{64182022-A0AE-ABE3-1631-DF859E79268B}"/>
          </ac:spMkLst>
        </pc:spChg>
        <pc:spChg chg="mod">
          <ac:chgData name="Katarína Olejková" userId="8df8b9fc97040469" providerId="LiveId" clId="{6B36B72D-1E70-45C7-9968-463BDAA15D32}" dt="2023-05-11T17:28:05.581" v="2295" actId="20577"/>
          <ac:spMkLst>
            <pc:docMk/>
            <pc:sldMk cId="443630686" sldId="259"/>
            <ac:spMk id="3" creationId="{B95DD5E8-493D-048F-33AF-421B0F4A5DAA}"/>
          </ac:spMkLst>
        </pc:spChg>
      </pc:sldChg>
      <pc:sldChg chg="addSp modSp mod">
        <pc:chgData name="Katarína Olejková" userId="8df8b9fc97040469" providerId="LiveId" clId="{6B36B72D-1E70-45C7-9968-463BDAA15D32}" dt="2023-05-11T15:31:53.627" v="832" actId="20577"/>
        <pc:sldMkLst>
          <pc:docMk/>
          <pc:sldMk cId="1095144537" sldId="260"/>
        </pc:sldMkLst>
        <pc:spChg chg="mod">
          <ac:chgData name="Katarína Olejková" userId="8df8b9fc97040469" providerId="LiveId" clId="{6B36B72D-1E70-45C7-9968-463BDAA15D32}" dt="2023-05-11T14:51:57.888" v="27" actId="20577"/>
          <ac:spMkLst>
            <pc:docMk/>
            <pc:sldMk cId="1095144537" sldId="260"/>
            <ac:spMk id="2" creationId="{76C695E9-52F5-B306-5552-24BAFBDC9736}"/>
          </ac:spMkLst>
        </pc:spChg>
        <pc:spChg chg="mod">
          <ac:chgData name="Katarína Olejková" userId="8df8b9fc97040469" providerId="LiveId" clId="{6B36B72D-1E70-45C7-9968-463BDAA15D32}" dt="2023-05-11T15:31:53.627" v="832" actId="20577"/>
          <ac:spMkLst>
            <pc:docMk/>
            <pc:sldMk cId="1095144537" sldId="260"/>
            <ac:spMk id="3" creationId="{01DA8E93-AD72-39B0-4FA1-F266CC5CECEA}"/>
          </ac:spMkLst>
        </pc:spChg>
        <pc:picChg chg="add mod">
          <ac:chgData name="Katarína Olejková" userId="8df8b9fc97040469" providerId="LiveId" clId="{6B36B72D-1E70-45C7-9968-463BDAA15D32}" dt="2023-05-11T15:10:17.933" v="292" actId="1076"/>
          <ac:picMkLst>
            <pc:docMk/>
            <pc:sldMk cId="1095144537" sldId="260"/>
            <ac:picMk id="5" creationId="{6A49F73A-D7B7-050B-2972-ACD0DE940ACB}"/>
          </ac:picMkLst>
        </pc:picChg>
      </pc:sldChg>
      <pc:sldChg chg="delSp modSp mod ord">
        <pc:chgData name="Katarína Olejková" userId="8df8b9fc97040469" providerId="LiveId" clId="{6B36B72D-1E70-45C7-9968-463BDAA15D32}" dt="2023-05-11T15:32:35.810" v="898" actId="20577"/>
        <pc:sldMkLst>
          <pc:docMk/>
          <pc:sldMk cId="3397412754" sldId="261"/>
        </pc:sldMkLst>
        <pc:spChg chg="mod">
          <ac:chgData name="Katarína Olejková" userId="8df8b9fc97040469" providerId="LiveId" clId="{6B36B72D-1E70-45C7-9968-463BDAA15D32}" dt="2023-05-11T15:15:12.943" v="413" actId="20577"/>
          <ac:spMkLst>
            <pc:docMk/>
            <pc:sldMk cId="3397412754" sldId="261"/>
            <ac:spMk id="2" creationId="{B2914BCA-11F2-0043-5931-ADF4126BE3C9}"/>
          </ac:spMkLst>
        </pc:spChg>
        <pc:spChg chg="mod">
          <ac:chgData name="Katarína Olejková" userId="8df8b9fc97040469" providerId="LiveId" clId="{6B36B72D-1E70-45C7-9968-463BDAA15D32}" dt="2023-05-11T15:32:35.810" v="898" actId="20577"/>
          <ac:spMkLst>
            <pc:docMk/>
            <pc:sldMk cId="3397412754" sldId="261"/>
            <ac:spMk id="3" creationId="{B57C5C5F-26C7-26D7-3CE4-7358CCFA4E8E}"/>
          </ac:spMkLst>
        </pc:spChg>
        <pc:picChg chg="del">
          <ac:chgData name="Katarína Olejková" userId="8df8b9fc97040469" providerId="LiveId" clId="{6B36B72D-1E70-45C7-9968-463BDAA15D32}" dt="2023-05-11T15:14:20.714" v="388" actId="478"/>
          <ac:picMkLst>
            <pc:docMk/>
            <pc:sldMk cId="3397412754" sldId="261"/>
            <ac:picMk id="8" creationId="{A1F715C4-DC3B-C06E-641C-F974BB09B42E}"/>
          </ac:picMkLst>
        </pc:picChg>
      </pc:sldChg>
      <pc:sldChg chg="del">
        <pc:chgData name="Katarína Olejková" userId="8df8b9fc97040469" providerId="LiveId" clId="{6B36B72D-1E70-45C7-9968-463BDAA15D32}" dt="2023-05-11T16:49:29.502" v="1951" actId="47"/>
        <pc:sldMkLst>
          <pc:docMk/>
          <pc:sldMk cId="132948731" sldId="265"/>
        </pc:sldMkLst>
      </pc:sldChg>
      <pc:sldChg chg="del">
        <pc:chgData name="Katarína Olejková" userId="8df8b9fc97040469" providerId="LiveId" clId="{6B36B72D-1E70-45C7-9968-463BDAA15D32}" dt="2023-05-11T16:49:31.957" v="1953" actId="47"/>
        <pc:sldMkLst>
          <pc:docMk/>
          <pc:sldMk cId="215045772" sldId="267"/>
        </pc:sldMkLst>
      </pc:sldChg>
      <pc:sldChg chg="del">
        <pc:chgData name="Katarína Olejková" userId="8df8b9fc97040469" providerId="LiveId" clId="{6B36B72D-1E70-45C7-9968-463BDAA15D32}" dt="2023-05-11T16:49:33.931" v="1954" actId="47"/>
        <pc:sldMkLst>
          <pc:docMk/>
          <pc:sldMk cId="2755736688" sldId="268"/>
        </pc:sldMkLst>
      </pc:sldChg>
      <pc:sldChg chg="del">
        <pc:chgData name="Katarína Olejková" userId="8df8b9fc97040469" providerId="LiveId" clId="{6B36B72D-1E70-45C7-9968-463BDAA15D32}" dt="2023-05-11T16:49:35.081" v="1955" actId="47"/>
        <pc:sldMkLst>
          <pc:docMk/>
          <pc:sldMk cId="3977635200" sldId="270"/>
        </pc:sldMkLst>
      </pc:sldChg>
      <pc:sldChg chg="del">
        <pc:chgData name="Katarína Olejková" userId="8df8b9fc97040469" providerId="LiveId" clId="{6B36B72D-1E70-45C7-9968-463BDAA15D32}" dt="2023-05-11T16:53:19.671" v="2061" actId="47"/>
        <pc:sldMkLst>
          <pc:docMk/>
          <pc:sldMk cId="2544409797" sldId="271"/>
        </pc:sldMkLst>
      </pc:sldChg>
      <pc:sldChg chg="del">
        <pc:chgData name="Katarína Olejková" userId="8df8b9fc97040469" providerId="LiveId" clId="{6B36B72D-1E70-45C7-9968-463BDAA15D32}" dt="2023-05-11T16:53:20.787" v="2062" actId="47"/>
        <pc:sldMkLst>
          <pc:docMk/>
          <pc:sldMk cId="1332037766" sldId="272"/>
        </pc:sldMkLst>
      </pc:sldChg>
      <pc:sldChg chg="del">
        <pc:chgData name="Katarína Olejková" userId="8df8b9fc97040469" providerId="LiveId" clId="{6B36B72D-1E70-45C7-9968-463BDAA15D32}" dt="2023-05-11T16:53:22.377" v="2063" actId="47"/>
        <pc:sldMkLst>
          <pc:docMk/>
          <pc:sldMk cId="1232636976" sldId="273"/>
        </pc:sldMkLst>
      </pc:sldChg>
      <pc:sldChg chg="del">
        <pc:chgData name="Katarína Olejková" userId="8df8b9fc97040469" providerId="LiveId" clId="{6B36B72D-1E70-45C7-9968-463BDAA15D32}" dt="2023-05-11T16:53:23.304" v="2064" actId="47"/>
        <pc:sldMkLst>
          <pc:docMk/>
          <pc:sldMk cId="847660018" sldId="275"/>
        </pc:sldMkLst>
      </pc:sldChg>
      <pc:sldChg chg="del">
        <pc:chgData name="Katarína Olejková" userId="8df8b9fc97040469" providerId="LiveId" clId="{6B36B72D-1E70-45C7-9968-463BDAA15D32}" dt="2023-05-11T16:53:24.441" v="2065" actId="47"/>
        <pc:sldMkLst>
          <pc:docMk/>
          <pc:sldMk cId="2382013893" sldId="277"/>
        </pc:sldMkLst>
      </pc:sldChg>
      <pc:sldChg chg="del">
        <pc:chgData name="Katarína Olejková" userId="8df8b9fc97040469" providerId="LiveId" clId="{6B36B72D-1E70-45C7-9968-463BDAA15D32}" dt="2023-05-11T16:53:27.068" v="2066" actId="47"/>
        <pc:sldMkLst>
          <pc:docMk/>
          <pc:sldMk cId="758037375" sldId="278"/>
        </pc:sldMkLst>
      </pc:sldChg>
      <pc:sldChg chg="del">
        <pc:chgData name="Katarína Olejková" userId="8df8b9fc97040469" providerId="LiveId" clId="{6B36B72D-1E70-45C7-9968-463BDAA15D32}" dt="2023-05-11T16:53:27.870" v="2067" actId="47"/>
        <pc:sldMkLst>
          <pc:docMk/>
          <pc:sldMk cId="4168304033" sldId="281"/>
        </pc:sldMkLst>
      </pc:sldChg>
      <pc:sldChg chg="del">
        <pc:chgData name="Katarína Olejková" userId="8df8b9fc97040469" providerId="LiveId" clId="{6B36B72D-1E70-45C7-9968-463BDAA15D32}" dt="2023-05-11T16:53:28.656" v="2068" actId="47"/>
        <pc:sldMkLst>
          <pc:docMk/>
          <pc:sldMk cId="3772844877" sldId="283"/>
        </pc:sldMkLst>
      </pc:sldChg>
      <pc:sldChg chg="del">
        <pc:chgData name="Katarína Olejková" userId="8df8b9fc97040469" providerId="LiveId" clId="{6B36B72D-1E70-45C7-9968-463BDAA15D32}" dt="2023-05-11T16:53:29.431" v="2069" actId="47"/>
        <pc:sldMkLst>
          <pc:docMk/>
          <pc:sldMk cId="1874273939" sldId="284"/>
        </pc:sldMkLst>
      </pc:sldChg>
      <pc:sldChg chg="del">
        <pc:chgData name="Katarína Olejková" userId="8df8b9fc97040469" providerId="LiveId" clId="{6B36B72D-1E70-45C7-9968-463BDAA15D32}" dt="2023-05-11T16:53:30.155" v="2070" actId="47"/>
        <pc:sldMkLst>
          <pc:docMk/>
          <pc:sldMk cId="297902725" sldId="286"/>
        </pc:sldMkLst>
      </pc:sldChg>
      <pc:sldChg chg="del">
        <pc:chgData name="Katarína Olejková" userId="8df8b9fc97040469" providerId="LiveId" clId="{6B36B72D-1E70-45C7-9968-463BDAA15D32}" dt="2023-05-11T16:53:30.991" v="2071" actId="47"/>
        <pc:sldMkLst>
          <pc:docMk/>
          <pc:sldMk cId="740418920" sldId="287"/>
        </pc:sldMkLst>
      </pc:sldChg>
      <pc:sldChg chg="del">
        <pc:chgData name="Katarína Olejková" userId="8df8b9fc97040469" providerId="LiveId" clId="{6B36B72D-1E70-45C7-9968-463BDAA15D32}" dt="2023-05-11T16:53:33.349" v="2072" actId="47"/>
        <pc:sldMkLst>
          <pc:docMk/>
          <pc:sldMk cId="2617844260" sldId="288"/>
        </pc:sldMkLst>
      </pc:sldChg>
      <pc:sldChg chg="modSp mod">
        <pc:chgData name="Katarína Olejková" userId="8df8b9fc97040469" providerId="LiveId" clId="{6B36B72D-1E70-45C7-9968-463BDAA15D32}" dt="2023-05-11T16:53:57.657" v="2110" actId="20577"/>
        <pc:sldMkLst>
          <pc:docMk/>
          <pc:sldMk cId="2083718300" sldId="289"/>
        </pc:sldMkLst>
        <pc:spChg chg="mod">
          <ac:chgData name="Katarína Olejková" userId="8df8b9fc97040469" providerId="LiveId" clId="{6B36B72D-1E70-45C7-9968-463BDAA15D32}" dt="2023-05-11T16:53:57.657" v="2110" actId="20577"/>
          <ac:spMkLst>
            <pc:docMk/>
            <pc:sldMk cId="2083718300" sldId="289"/>
            <ac:spMk id="2" creationId="{B2914BCA-11F2-0043-5931-ADF4126BE3C9}"/>
          </ac:spMkLst>
        </pc:spChg>
      </pc:sldChg>
      <pc:sldChg chg="addSp delSp modSp add mod ord">
        <pc:chgData name="Katarína Olejková" userId="8df8b9fc97040469" providerId="LiveId" clId="{6B36B72D-1E70-45C7-9968-463BDAA15D32}" dt="2023-05-11T15:42:40.947" v="976"/>
        <pc:sldMkLst>
          <pc:docMk/>
          <pc:sldMk cId="55479044" sldId="290"/>
        </pc:sldMkLst>
        <pc:spChg chg="add del">
          <ac:chgData name="Katarína Olejková" userId="8df8b9fc97040469" providerId="LiveId" clId="{6B36B72D-1E70-45C7-9968-463BDAA15D32}" dt="2023-05-11T15:40:35.276" v="940" actId="22"/>
          <ac:spMkLst>
            <pc:docMk/>
            <pc:sldMk cId="55479044" sldId="290"/>
            <ac:spMk id="3" creationId="{27ECBB50-087B-FC2D-6C6C-0EAACC8C3CBE}"/>
          </ac:spMkLst>
        </pc:spChg>
        <pc:spChg chg="mod">
          <ac:chgData name="Katarína Olejková" userId="8df8b9fc97040469" providerId="LiveId" clId="{6B36B72D-1E70-45C7-9968-463BDAA15D32}" dt="2023-05-11T15:42:16.773" v="970"/>
          <ac:spMkLst>
            <pc:docMk/>
            <pc:sldMk cId="55479044" sldId="290"/>
            <ac:spMk id="5" creationId="{C67A98A7-A51D-F6E0-43ED-C340ED41F8E4}"/>
          </ac:spMkLst>
        </pc:spChg>
        <pc:spChg chg="add del">
          <ac:chgData name="Katarína Olejková" userId="8df8b9fc97040469" providerId="LiveId" clId="{6B36B72D-1E70-45C7-9968-463BDAA15D32}" dt="2023-05-11T15:41:55.954" v="953" actId="931"/>
          <ac:spMkLst>
            <pc:docMk/>
            <pc:sldMk cId="55479044" sldId="290"/>
            <ac:spMk id="6" creationId="{DB9CC774-5BC7-3CF8-952B-A1D38748DA69}"/>
          </ac:spMkLst>
        </pc:spChg>
        <pc:spChg chg="add del mod">
          <ac:chgData name="Katarína Olejková" userId="8df8b9fc97040469" providerId="LiveId" clId="{6B36B72D-1E70-45C7-9968-463BDAA15D32}" dt="2023-05-11T15:41:53.818" v="949" actId="478"/>
          <ac:spMkLst>
            <pc:docMk/>
            <pc:sldMk cId="55479044" sldId="290"/>
            <ac:spMk id="10" creationId="{CB8974D2-6FAB-107A-5B27-729B8DE0789E}"/>
          </ac:spMkLst>
        </pc:spChg>
        <pc:picChg chg="add del mod">
          <ac:chgData name="Katarína Olejková" userId="8df8b9fc97040469" providerId="LiveId" clId="{6B36B72D-1E70-45C7-9968-463BDAA15D32}" dt="2023-05-11T15:41:55.954" v="953" actId="931"/>
          <ac:picMkLst>
            <pc:docMk/>
            <pc:sldMk cId="55479044" sldId="290"/>
            <ac:picMk id="8" creationId="{D07CE8D8-AA5D-3035-F8B9-357F88FDD763}"/>
          </ac:picMkLst>
        </pc:picChg>
      </pc:sldChg>
      <pc:sldChg chg="modSp add del mod">
        <pc:chgData name="Katarína Olejková" userId="8df8b9fc97040469" providerId="LiveId" clId="{6B36B72D-1E70-45C7-9968-463BDAA15D32}" dt="2023-05-11T16:14:12.071" v="1426" actId="47"/>
        <pc:sldMkLst>
          <pc:docMk/>
          <pc:sldMk cId="4199116491" sldId="291"/>
        </pc:sldMkLst>
        <pc:spChg chg="mod">
          <ac:chgData name="Katarína Olejková" userId="8df8b9fc97040469" providerId="LiveId" clId="{6B36B72D-1E70-45C7-9968-463BDAA15D32}" dt="2023-05-11T15:38:20.991" v="917" actId="20577"/>
          <ac:spMkLst>
            <pc:docMk/>
            <pc:sldMk cId="4199116491" sldId="291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13:44.684" v="1422" actId="20577"/>
          <ac:spMkLst>
            <pc:docMk/>
            <pc:sldMk cId="4199116491" sldId="291"/>
            <ac:spMk id="6" creationId="{DB9CC774-5BC7-3CF8-952B-A1D38748DA69}"/>
          </ac:spMkLst>
        </pc:spChg>
      </pc:sldChg>
      <pc:sldChg chg="addSp delSp modSp add mod">
        <pc:chgData name="Katarína Olejková" userId="8df8b9fc97040469" providerId="LiveId" clId="{6B36B72D-1E70-45C7-9968-463BDAA15D32}" dt="2023-05-11T15:44:03.510" v="995" actId="962"/>
        <pc:sldMkLst>
          <pc:docMk/>
          <pc:sldMk cId="2739925503" sldId="292"/>
        </pc:sldMkLst>
        <pc:spChg chg="add del mod">
          <ac:chgData name="Katarína Olejková" userId="8df8b9fc97040469" providerId="LiveId" clId="{6B36B72D-1E70-45C7-9968-463BDAA15D32}" dt="2023-05-11T15:43:11.827" v="983" actId="478"/>
          <ac:spMkLst>
            <pc:docMk/>
            <pc:sldMk cId="2739925503" sldId="292"/>
            <ac:spMk id="3" creationId="{4CD18BF8-7849-DB97-1F95-E9B9132A5E8C}"/>
          </ac:spMkLst>
        </pc:spChg>
        <pc:spChg chg="del mod">
          <ac:chgData name="Katarína Olejková" userId="8df8b9fc97040469" providerId="LiveId" clId="{6B36B72D-1E70-45C7-9968-463BDAA15D32}" dt="2023-05-11T15:43:15.804" v="985" actId="478"/>
          <ac:spMkLst>
            <pc:docMk/>
            <pc:sldMk cId="2739925503" sldId="292"/>
            <ac:spMk id="4" creationId="{9EA41E96-447C-4E1D-A167-DBF5AFBA1FF8}"/>
          </ac:spMkLst>
        </pc:spChg>
        <pc:spChg chg="del">
          <ac:chgData name="Katarína Olejková" userId="8df8b9fc97040469" providerId="LiveId" clId="{6B36B72D-1E70-45C7-9968-463BDAA15D32}" dt="2023-05-11T15:43:10.831" v="982" actId="478"/>
          <ac:spMkLst>
            <pc:docMk/>
            <pc:sldMk cId="2739925503" sldId="292"/>
            <ac:spMk id="5" creationId="{C67A98A7-A51D-F6E0-43ED-C340ED41F8E4}"/>
          </ac:spMkLst>
        </pc:spChg>
        <pc:spChg chg="del">
          <ac:chgData name="Katarína Olejková" userId="8df8b9fc97040469" providerId="LiveId" clId="{6B36B72D-1E70-45C7-9968-463BDAA15D32}" dt="2023-05-11T15:43:09.138" v="981" actId="478"/>
          <ac:spMkLst>
            <pc:docMk/>
            <pc:sldMk cId="2739925503" sldId="292"/>
            <ac:spMk id="6" creationId="{DB9CC774-5BC7-3CF8-952B-A1D38748DA69}"/>
          </ac:spMkLst>
        </pc:spChg>
        <pc:picChg chg="add del mod">
          <ac:chgData name="Katarína Olejková" userId="8df8b9fc97040469" providerId="LiveId" clId="{6B36B72D-1E70-45C7-9968-463BDAA15D32}" dt="2023-05-11T15:43:45.310" v="990" actId="931"/>
          <ac:picMkLst>
            <pc:docMk/>
            <pc:sldMk cId="2739925503" sldId="292"/>
            <ac:picMk id="8" creationId="{1C9F1912-7986-CE3E-C397-1FDECC2E15E2}"/>
          </ac:picMkLst>
        </pc:picChg>
        <pc:picChg chg="add mod">
          <ac:chgData name="Katarína Olejková" userId="8df8b9fc97040469" providerId="LiveId" clId="{6B36B72D-1E70-45C7-9968-463BDAA15D32}" dt="2023-05-11T15:44:03.510" v="995" actId="962"/>
          <ac:picMkLst>
            <pc:docMk/>
            <pc:sldMk cId="2739925503" sldId="292"/>
            <ac:picMk id="10" creationId="{0DD5C8B9-CB83-1EB1-C55D-8D4419AF6FA5}"/>
          </ac:picMkLst>
        </pc:picChg>
      </pc:sldChg>
      <pc:sldChg chg="addSp modSp add mod">
        <pc:chgData name="Katarína Olejková" userId="8df8b9fc97040469" providerId="LiveId" clId="{6B36B72D-1E70-45C7-9968-463BDAA15D32}" dt="2023-05-11T15:48:14.201" v="998" actId="962"/>
        <pc:sldMkLst>
          <pc:docMk/>
          <pc:sldMk cId="3879075719" sldId="293"/>
        </pc:sldMkLst>
        <pc:picChg chg="add mod">
          <ac:chgData name="Katarína Olejková" userId="8df8b9fc97040469" providerId="LiveId" clId="{6B36B72D-1E70-45C7-9968-463BDAA15D32}" dt="2023-05-11T15:48:14.201" v="998" actId="962"/>
          <ac:picMkLst>
            <pc:docMk/>
            <pc:sldMk cId="3879075719" sldId="293"/>
            <ac:picMk id="3" creationId="{5F3F17BC-5C5F-170B-F441-21F966394BEC}"/>
          </ac:picMkLst>
        </pc:picChg>
      </pc:sldChg>
      <pc:sldChg chg="addSp delSp modSp add mod ord">
        <pc:chgData name="Katarína Olejková" userId="8df8b9fc97040469" providerId="LiveId" clId="{6B36B72D-1E70-45C7-9968-463BDAA15D32}" dt="2023-05-11T15:49:07.079" v="1010"/>
        <pc:sldMkLst>
          <pc:docMk/>
          <pc:sldMk cId="2687366979" sldId="294"/>
        </pc:sldMkLst>
        <pc:picChg chg="add del mod">
          <ac:chgData name="Katarína Olejková" userId="8df8b9fc97040469" providerId="LiveId" clId="{6B36B72D-1E70-45C7-9968-463BDAA15D32}" dt="2023-05-11T15:48:38.389" v="1003" actId="931"/>
          <ac:picMkLst>
            <pc:docMk/>
            <pc:sldMk cId="2687366979" sldId="294"/>
            <ac:picMk id="3" creationId="{5F5772A0-BD34-D6ED-7D46-C51D49480DBB}"/>
          </ac:picMkLst>
        </pc:picChg>
        <pc:picChg chg="add mod">
          <ac:chgData name="Katarína Olejková" userId="8df8b9fc97040469" providerId="LiveId" clId="{6B36B72D-1E70-45C7-9968-463BDAA15D32}" dt="2023-05-11T15:49:00.433" v="1008" actId="962"/>
          <ac:picMkLst>
            <pc:docMk/>
            <pc:sldMk cId="2687366979" sldId="294"/>
            <ac:picMk id="5" creationId="{B50CE0D2-43B1-E642-6DC0-3BB66B16C3D9}"/>
          </ac:picMkLst>
        </pc:picChg>
      </pc:sldChg>
      <pc:sldChg chg="add del">
        <pc:chgData name="Katarína Olejková" userId="8df8b9fc97040469" providerId="LiveId" clId="{6B36B72D-1E70-45C7-9968-463BDAA15D32}" dt="2023-05-11T16:49:30.919" v="1952" actId="47"/>
        <pc:sldMkLst>
          <pc:docMk/>
          <pc:sldMk cId="947191477" sldId="295"/>
        </pc:sldMkLst>
      </pc:sldChg>
      <pc:sldChg chg="new del">
        <pc:chgData name="Katarína Olejková" userId="8df8b9fc97040469" providerId="LiveId" clId="{6B36B72D-1E70-45C7-9968-463BDAA15D32}" dt="2023-05-11T15:48:43.582" v="1005" actId="47"/>
        <pc:sldMkLst>
          <pc:docMk/>
          <pc:sldMk cId="1692070469" sldId="295"/>
        </pc:sldMkLst>
      </pc:sldChg>
      <pc:sldChg chg="addSp delSp modSp add del mod ord">
        <pc:chgData name="Katarína Olejková" userId="8df8b9fc97040469" providerId="LiveId" clId="{6B36B72D-1E70-45C7-9968-463BDAA15D32}" dt="2023-05-11T15:54:08.561" v="1052" actId="47"/>
        <pc:sldMkLst>
          <pc:docMk/>
          <pc:sldMk cId="582836187" sldId="296"/>
        </pc:sldMkLst>
        <pc:spChg chg="add mod">
          <ac:chgData name="Katarína Olejková" userId="8df8b9fc97040469" providerId="LiveId" clId="{6B36B72D-1E70-45C7-9968-463BDAA15D32}" dt="2023-05-11T15:54:00.813" v="1050" actId="478"/>
          <ac:spMkLst>
            <pc:docMk/>
            <pc:sldMk cId="582836187" sldId="296"/>
            <ac:spMk id="3" creationId="{18772E14-506F-479F-6A8C-E918DD356F41}"/>
          </ac:spMkLst>
        </pc:spChg>
        <pc:spChg chg="mod">
          <ac:chgData name="Katarína Olejková" userId="8df8b9fc97040469" providerId="LiveId" clId="{6B36B72D-1E70-45C7-9968-463BDAA15D32}" dt="2023-05-11T15:53:18.320" v="1045" actId="20577"/>
          <ac:spMkLst>
            <pc:docMk/>
            <pc:sldMk cId="582836187" sldId="296"/>
            <ac:spMk id="5" creationId="{C67A98A7-A51D-F6E0-43ED-C340ED41F8E4}"/>
          </ac:spMkLst>
        </pc:spChg>
        <pc:spChg chg="del mod">
          <ac:chgData name="Katarína Olejková" userId="8df8b9fc97040469" providerId="LiveId" clId="{6B36B72D-1E70-45C7-9968-463BDAA15D32}" dt="2023-05-11T15:54:00.813" v="1050" actId="478"/>
          <ac:spMkLst>
            <pc:docMk/>
            <pc:sldMk cId="582836187" sldId="296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6:07:43.228" v="1414" actId="20577"/>
        <pc:sldMkLst>
          <pc:docMk/>
          <pc:sldMk cId="3273142041" sldId="297"/>
        </pc:sldMkLst>
        <pc:spChg chg="mod">
          <ac:chgData name="Katarína Olejková" userId="8df8b9fc97040469" providerId="LiveId" clId="{6B36B72D-1E70-45C7-9968-463BDAA15D32}" dt="2023-05-11T15:54:14.246" v="1065" actId="20577"/>
          <ac:spMkLst>
            <pc:docMk/>
            <pc:sldMk cId="3273142041" sldId="297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07:43.228" v="1414" actId="20577"/>
          <ac:spMkLst>
            <pc:docMk/>
            <pc:sldMk cId="3273142041" sldId="297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6:55:46.619" v="2119" actId="20577"/>
        <pc:sldMkLst>
          <pc:docMk/>
          <pc:sldMk cId="1634946958" sldId="298"/>
        </pc:sldMkLst>
        <pc:spChg chg="mod">
          <ac:chgData name="Katarína Olejková" userId="8df8b9fc97040469" providerId="LiveId" clId="{6B36B72D-1E70-45C7-9968-463BDAA15D32}" dt="2023-05-11T16:55:46.619" v="2119" actId="20577"/>
          <ac:spMkLst>
            <pc:docMk/>
            <pc:sldMk cId="1634946958" sldId="298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24:26.625" v="1834" actId="20577"/>
          <ac:spMkLst>
            <pc:docMk/>
            <pc:sldMk cId="1634946958" sldId="298"/>
            <ac:spMk id="6" creationId="{DB9CC774-5BC7-3CF8-952B-A1D38748DA69}"/>
          </ac:spMkLst>
        </pc:spChg>
      </pc:sldChg>
      <pc:sldChg chg="addSp delSp modSp add mod">
        <pc:chgData name="Katarína Olejková" userId="8df8b9fc97040469" providerId="LiveId" clId="{6B36B72D-1E70-45C7-9968-463BDAA15D32}" dt="2023-05-11T16:06:22.692" v="1413" actId="14100"/>
        <pc:sldMkLst>
          <pc:docMk/>
          <pc:sldMk cId="4206609387" sldId="299"/>
        </pc:sldMkLst>
        <pc:spChg chg="del">
          <ac:chgData name="Katarína Olejková" userId="8df8b9fc97040469" providerId="LiveId" clId="{6B36B72D-1E70-45C7-9968-463BDAA15D32}" dt="2023-05-11T16:05:56.500" v="1408" actId="478"/>
          <ac:spMkLst>
            <pc:docMk/>
            <pc:sldMk cId="4206609387" sldId="299"/>
            <ac:spMk id="4" creationId="{9EA41E96-447C-4E1D-A167-DBF5AFBA1FF8}"/>
          </ac:spMkLst>
        </pc:spChg>
        <pc:spChg chg="del mod">
          <ac:chgData name="Katarína Olejková" userId="8df8b9fc97040469" providerId="LiveId" clId="{6B36B72D-1E70-45C7-9968-463BDAA15D32}" dt="2023-05-11T16:06:00.566" v="1410" actId="478"/>
          <ac:spMkLst>
            <pc:docMk/>
            <pc:sldMk cId="4206609387" sldId="299"/>
            <ac:spMk id="5" creationId="{C67A98A7-A51D-F6E0-43ED-C340ED41F8E4}"/>
          </ac:spMkLst>
        </pc:spChg>
        <pc:spChg chg="add del mod">
          <ac:chgData name="Katarína Olejková" userId="8df8b9fc97040469" providerId="LiveId" clId="{6B36B72D-1E70-45C7-9968-463BDAA15D32}" dt="2023-05-11T16:04:41.605" v="1402" actId="478"/>
          <ac:spMkLst>
            <pc:docMk/>
            <pc:sldMk cId="4206609387" sldId="299"/>
            <ac:spMk id="6" creationId="{DB9CC774-5BC7-3CF8-952B-A1D38748DA69}"/>
          </ac:spMkLst>
        </pc:spChg>
        <pc:picChg chg="add del mod">
          <ac:chgData name="Katarína Olejková" userId="8df8b9fc97040469" providerId="LiveId" clId="{6B36B72D-1E70-45C7-9968-463BDAA15D32}" dt="2023-05-11T16:04:33.263" v="1401" actId="931"/>
          <ac:picMkLst>
            <pc:docMk/>
            <pc:sldMk cId="4206609387" sldId="299"/>
            <ac:picMk id="3" creationId="{517B8BCF-8BCF-02D8-ECDB-D4B4A66FCD07}"/>
          </ac:picMkLst>
        </pc:picChg>
        <pc:picChg chg="add mod">
          <ac:chgData name="Katarína Olejková" userId="8df8b9fc97040469" providerId="LiveId" clId="{6B36B72D-1E70-45C7-9968-463BDAA15D32}" dt="2023-05-11T16:06:22.692" v="1413" actId="14100"/>
          <ac:picMkLst>
            <pc:docMk/>
            <pc:sldMk cId="4206609387" sldId="299"/>
            <ac:picMk id="8" creationId="{62E63B78-5538-5DDD-097E-720ED11207DD}"/>
          </ac:picMkLst>
        </pc:picChg>
      </pc:sldChg>
      <pc:sldChg chg="modSp add mod">
        <pc:chgData name="Katarína Olejková" userId="8df8b9fc97040469" providerId="LiveId" clId="{6B36B72D-1E70-45C7-9968-463BDAA15D32}" dt="2023-05-11T16:55:54.355" v="2121" actId="20577"/>
        <pc:sldMkLst>
          <pc:docMk/>
          <pc:sldMk cId="159368487" sldId="300"/>
        </pc:sldMkLst>
        <pc:spChg chg="mod">
          <ac:chgData name="Katarína Olejková" userId="8df8b9fc97040469" providerId="LiveId" clId="{6B36B72D-1E70-45C7-9968-463BDAA15D32}" dt="2023-05-11T16:55:54.355" v="2121" actId="20577"/>
          <ac:spMkLst>
            <pc:docMk/>
            <pc:sldMk cId="159368487" sldId="300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40:19.694" v="1898" actId="20577"/>
          <ac:spMkLst>
            <pc:docMk/>
            <pc:sldMk cId="159368487" sldId="300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6:42:05.478" v="1926" actId="20577"/>
        <pc:sldMkLst>
          <pc:docMk/>
          <pc:sldMk cId="680565736" sldId="301"/>
        </pc:sldMkLst>
        <pc:spChg chg="mod">
          <ac:chgData name="Katarína Olejková" userId="8df8b9fc97040469" providerId="LiveId" clId="{6B36B72D-1E70-45C7-9968-463BDAA15D32}" dt="2023-05-11T16:42:05.478" v="1926" actId="20577"/>
          <ac:spMkLst>
            <pc:docMk/>
            <pc:sldMk cId="680565736" sldId="301"/>
            <ac:spMk id="5" creationId="{C67A98A7-A51D-F6E0-43ED-C340ED41F8E4}"/>
          </ac:spMkLst>
        </pc:spChg>
      </pc:sldChg>
      <pc:sldChg chg="modSp add mod">
        <pc:chgData name="Katarína Olejková" userId="8df8b9fc97040469" providerId="LiveId" clId="{6B36B72D-1E70-45C7-9968-463BDAA15D32}" dt="2023-05-11T16:49:39.003" v="1963" actId="20577"/>
        <pc:sldMkLst>
          <pc:docMk/>
          <pc:sldMk cId="2683753840" sldId="302"/>
        </pc:sldMkLst>
        <pc:spChg chg="mod">
          <ac:chgData name="Katarína Olejková" userId="8df8b9fc97040469" providerId="LiveId" clId="{6B36B72D-1E70-45C7-9968-463BDAA15D32}" dt="2023-05-11T16:42:21.332" v="1939" actId="20577"/>
          <ac:spMkLst>
            <pc:docMk/>
            <pc:sldMk cId="2683753840" sldId="302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49:39.003" v="1963" actId="20577"/>
          <ac:spMkLst>
            <pc:docMk/>
            <pc:sldMk cId="2683753840" sldId="302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7:26:32.488" v="2234" actId="20577"/>
        <pc:sldMkLst>
          <pc:docMk/>
          <pc:sldMk cId="25206672" sldId="303"/>
        </pc:sldMkLst>
        <pc:spChg chg="mod">
          <ac:chgData name="Katarína Olejková" userId="8df8b9fc97040469" providerId="LiveId" clId="{6B36B72D-1E70-45C7-9968-463BDAA15D32}" dt="2023-05-11T17:01:47.682" v="2169" actId="20577"/>
          <ac:spMkLst>
            <pc:docMk/>
            <pc:sldMk cId="25206672" sldId="303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7:26:32.488" v="2234" actId="20577"/>
          <ac:spMkLst>
            <pc:docMk/>
            <pc:sldMk cId="25206672" sldId="303"/>
            <ac:spMk id="6" creationId="{DB9CC774-5BC7-3CF8-952B-A1D38748DA69}"/>
          </ac:spMkLst>
        </pc:spChg>
      </pc:sldChg>
      <pc:sldChg chg="addSp delSp modSp add mod">
        <pc:chgData name="Katarína Olejková" userId="8df8b9fc97040469" providerId="LiveId" clId="{6B36B72D-1E70-45C7-9968-463BDAA15D32}" dt="2023-05-11T17:21:18.825" v="2179" actId="27614"/>
        <pc:sldMkLst>
          <pc:docMk/>
          <pc:sldMk cId="4135568713" sldId="304"/>
        </pc:sldMkLst>
        <pc:spChg chg="add del mod">
          <ac:chgData name="Katarína Olejková" userId="8df8b9fc97040469" providerId="LiveId" clId="{6B36B72D-1E70-45C7-9968-463BDAA15D32}" dt="2023-05-11T17:20:57.899" v="2171" actId="478"/>
          <ac:spMkLst>
            <pc:docMk/>
            <pc:sldMk cId="4135568713" sldId="304"/>
            <ac:spMk id="3" creationId="{7149E914-8FA1-8AB5-9E76-56D8B5941B61}"/>
          </ac:spMkLst>
        </pc:spChg>
        <pc:spChg chg="del mod">
          <ac:chgData name="Katarína Olejková" userId="8df8b9fc97040469" providerId="LiveId" clId="{6B36B72D-1E70-45C7-9968-463BDAA15D32}" dt="2023-05-11T17:21:02.164" v="2175" actId="478"/>
          <ac:spMkLst>
            <pc:docMk/>
            <pc:sldMk cId="4135568713" sldId="304"/>
            <ac:spMk id="4" creationId="{9EA41E96-447C-4E1D-A167-DBF5AFBA1FF8}"/>
          </ac:spMkLst>
        </pc:spChg>
        <pc:spChg chg="del">
          <ac:chgData name="Katarína Olejková" userId="8df8b9fc97040469" providerId="LiveId" clId="{6B36B72D-1E70-45C7-9968-463BDAA15D32}" dt="2023-05-11T17:20:56.651" v="2170" actId="478"/>
          <ac:spMkLst>
            <pc:docMk/>
            <pc:sldMk cId="4135568713" sldId="304"/>
            <ac:spMk id="5" creationId="{C67A98A7-A51D-F6E0-43ED-C340ED41F8E4}"/>
          </ac:spMkLst>
        </pc:spChg>
        <pc:spChg chg="del">
          <ac:chgData name="Katarína Olejková" userId="8df8b9fc97040469" providerId="LiveId" clId="{6B36B72D-1E70-45C7-9968-463BDAA15D32}" dt="2023-05-11T17:20:58.754" v="2172" actId="478"/>
          <ac:spMkLst>
            <pc:docMk/>
            <pc:sldMk cId="4135568713" sldId="304"/>
            <ac:spMk id="6" creationId="{DB9CC774-5BC7-3CF8-952B-A1D38748DA69}"/>
          </ac:spMkLst>
        </pc:spChg>
        <pc:picChg chg="add mod">
          <ac:chgData name="Katarína Olejková" userId="8df8b9fc97040469" providerId="LiveId" clId="{6B36B72D-1E70-45C7-9968-463BDAA15D32}" dt="2023-05-11T17:21:18.825" v="2179" actId="27614"/>
          <ac:picMkLst>
            <pc:docMk/>
            <pc:sldMk cId="4135568713" sldId="304"/>
            <ac:picMk id="8" creationId="{C874C3F6-6364-CB9D-7E09-1A4A30870C37}"/>
          </ac:picMkLst>
        </pc:picChg>
      </pc:sldChg>
      <pc:sldChg chg="modSp add del mod">
        <pc:chgData name="Katarína Olejková" userId="8df8b9fc97040469" providerId="LiveId" clId="{6B36B72D-1E70-45C7-9968-463BDAA15D32}" dt="2023-05-11T16:52:35.226" v="2029" actId="47"/>
        <pc:sldMkLst>
          <pc:docMk/>
          <pc:sldMk cId="3209869271" sldId="305"/>
        </pc:sldMkLst>
        <pc:spChg chg="mod">
          <ac:chgData name="Katarína Olejková" userId="8df8b9fc97040469" providerId="LiveId" clId="{6B36B72D-1E70-45C7-9968-463BDAA15D32}" dt="2023-05-11T16:51:43.916" v="1974" actId="20577"/>
          <ac:spMkLst>
            <pc:docMk/>
            <pc:sldMk cId="3209869271" sldId="305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52:24.324" v="2028" actId="20577"/>
          <ac:spMkLst>
            <pc:docMk/>
            <pc:sldMk cId="3209869271" sldId="305"/>
            <ac:spMk id="6" creationId="{DB9CC774-5BC7-3CF8-952B-A1D38748DA69}"/>
          </ac:spMkLst>
        </pc:spChg>
      </pc:sldChg>
      <pc:sldChg chg="addSp delSp modSp new mod">
        <pc:chgData name="Katarína Olejková" userId="8df8b9fc97040469" providerId="LiveId" clId="{6B36B72D-1E70-45C7-9968-463BDAA15D32}" dt="2023-05-11T16:55:11.270" v="2115" actId="27614"/>
        <pc:sldMkLst>
          <pc:docMk/>
          <pc:sldMk cId="3614860720" sldId="305"/>
        </pc:sldMkLst>
        <pc:spChg chg="del">
          <ac:chgData name="Katarína Olejková" userId="8df8b9fc97040469" providerId="LiveId" clId="{6B36B72D-1E70-45C7-9968-463BDAA15D32}" dt="2023-05-11T16:55:04.075" v="2112" actId="478"/>
          <ac:spMkLst>
            <pc:docMk/>
            <pc:sldMk cId="3614860720" sldId="305"/>
            <ac:spMk id="2" creationId="{09A68343-1BC1-91E6-F459-D87FCD5FF80A}"/>
          </ac:spMkLst>
        </pc:spChg>
        <pc:spChg chg="del">
          <ac:chgData name="Katarína Olejková" userId="8df8b9fc97040469" providerId="LiveId" clId="{6B36B72D-1E70-45C7-9968-463BDAA15D32}" dt="2023-05-11T16:55:05.588" v="2113" actId="478"/>
          <ac:spMkLst>
            <pc:docMk/>
            <pc:sldMk cId="3614860720" sldId="305"/>
            <ac:spMk id="3" creationId="{070B3D76-CE2F-74AD-BE49-F718ED93C4DA}"/>
          </ac:spMkLst>
        </pc:spChg>
        <pc:picChg chg="add mod">
          <ac:chgData name="Katarína Olejková" userId="8df8b9fc97040469" providerId="LiveId" clId="{6B36B72D-1E70-45C7-9968-463BDAA15D32}" dt="2023-05-11T16:55:11.270" v="2115" actId="27614"/>
          <ac:picMkLst>
            <pc:docMk/>
            <pc:sldMk cId="3614860720" sldId="305"/>
            <ac:picMk id="5" creationId="{C4511E4D-5D3A-642F-8A77-B99058E27A77}"/>
          </ac:picMkLst>
        </pc:picChg>
      </pc:sldChg>
      <pc:sldChg chg="addSp modSp add mod">
        <pc:chgData name="Katarína Olejková" userId="8df8b9fc97040469" providerId="LiveId" clId="{6B36B72D-1E70-45C7-9968-463BDAA15D32}" dt="2023-05-11T17:21:36.270" v="2182" actId="962"/>
        <pc:sldMkLst>
          <pc:docMk/>
          <pc:sldMk cId="2967027049" sldId="306"/>
        </pc:sldMkLst>
        <pc:picChg chg="add mod">
          <ac:chgData name="Katarína Olejková" userId="8df8b9fc97040469" providerId="LiveId" clId="{6B36B72D-1E70-45C7-9968-463BDAA15D32}" dt="2023-05-11T17:21:36.270" v="2182" actId="962"/>
          <ac:picMkLst>
            <pc:docMk/>
            <pc:sldMk cId="2967027049" sldId="306"/>
            <ac:picMk id="3" creationId="{C7E03B17-AB89-C871-24C8-73329697357C}"/>
          </ac:picMkLst>
        </pc:picChg>
      </pc:sldChg>
      <pc:sldChg chg="addSp modSp add mod">
        <pc:chgData name="Katarína Olejková" userId="8df8b9fc97040469" providerId="LiveId" clId="{6B36B72D-1E70-45C7-9968-463BDAA15D32}" dt="2023-05-11T17:21:48.596" v="2185" actId="962"/>
        <pc:sldMkLst>
          <pc:docMk/>
          <pc:sldMk cId="4276231133" sldId="307"/>
        </pc:sldMkLst>
        <pc:picChg chg="add mod">
          <ac:chgData name="Katarína Olejková" userId="8df8b9fc97040469" providerId="LiveId" clId="{6B36B72D-1E70-45C7-9968-463BDAA15D32}" dt="2023-05-11T17:21:48.596" v="2185" actId="962"/>
          <ac:picMkLst>
            <pc:docMk/>
            <pc:sldMk cId="4276231133" sldId="307"/>
            <ac:picMk id="3" creationId="{865C1145-F707-2928-60E2-8D57BCE02137}"/>
          </ac:picMkLst>
        </pc:picChg>
      </pc:sldChg>
    </pc:docChg>
  </pc:docChgLst>
  <pc:docChgLst>
    <pc:chgData name="Katarína Olejková" userId="8df8b9fc97040469" providerId="LiveId" clId="{88EC4B7A-D6F1-4F81-8081-608C55C6EF4C}"/>
    <pc:docChg chg="undo redo custSel modSld">
      <pc:chgData name="Katarína Olejková" userId="8df8b9fc97040469" providerId="LiveId" clId="{88EC4B7A-D6F1-4F81-8081-608C55C6EF4C}" dt="2023-05-12T06:34:10.224" v="165" actId="20577"/>
      <pc:docMkLst>
        <pc:docMk/>
      </pc:docMkLst>
      <pc:sldChg chg="addSp modSp mod">
        <pc:chgData name="Katarína Olejková" userId="8df8b9fc97040469" providerId="LiveId" clId="{88EC4B7A-D6F1-4F81-8081-608C55C6EF4C}" dt="2023-05-12T05:17:36.343" v="164" actId="1076"/>
        <pc:sldMkLst>
          <pc:docMk/>
          <pc:sldMk cId="1095144537" sldId="260"/>
        </pc:sldMkLst>
        <pc:spChg chg="mod">
          <ac:chgData name="Katarína Olejková" userId="8df8b9fc97040469" providerId="LiveId" clId="{88EC4B7A-D6F1-4F81-8081-608C55C6EF4C}" dt="2023-05-11T18:14:30.090" v="107" actId="20577"/>
          <ac:spMkLst>
            <pc:docMk/>
            <pc:sldMk cId="1095144537" sldId="260"/>
            <ac:spMk id="4" creationId="{0951709C-F1D7-D4E6-32DA-A6F22B660857}"/>
          </ac:spMkLst>
        </pc:spChg>
        <pc:picChg chg="mod">
          <ac:chgData name="Katarína Olejková" userId="8df8b9fc97040469" providerId="LiveId" clId="{88EC4B7A-D6F1-4F81-8081-608C55C6EF4C}" dt="2023-05-12T05:17:14.297" v="158" actId="1076"/>
          <ac:picMkLst>
            <pc:docMk/>
            <pc:sldMk cId="1095144537" sldId="260"/>
            <ac:picMk id="5" creationId="{6A49F73A-D7B7-050B-2972-ACD0DE940ACB}"/>
          </ac:picMkLst>
        </pc:picChg>
        <pc:picChg chg="add mod">
          <ac:chgData name="Katarína Olejková" userId="8df8b9fc97040469" providerId="LiveId" clId="{88EC4B7A-D6F1-4F81-8081-608C55C6EF4C}" dt="2023-05-12T05:17:36.343" v="164" actId="1076"/>
          <ac:picMkLst>
            <pc:docMk/>
            <pc:sldMk cId="1095144537" sldId="260"/>
            <ac:picMk id="7" creationId="{54DF930D-D15C-6F4E-2085-FB28BB8DE0F3}"/>
          </ac:picMkLst>
        </pc:picChg>
      </pc:sldChg>
      <pc:sldChg chg="addSp delSp modSp mod">
        <pc:chgData name="Katarína Olejková" userId="8df8b9fc97040469" providerId="LiveId" clId="{88EC4B7A-D6F1-4F81-8081-608C55C6EF4C}" dt="2023-05-11T18:14:26.634" v="106" actId="20577"/>
        <pc:sldMkLst>
          <pc:docMk/>
          <pc:sldMk cId="3397412754" sldId="261"/>
        </pc:sldMkLst>
        <pc:spChg chg="del mod">
          <ac:chgData name="Katarína Olejková" userId="8df8b9fc97040469" providerId="LiveId" clId="{88EC4B7A-D6F1-4F81-8081-608C55C6EF4C}" dt="2023-05-11T18:13:53.876" v="93" actId="478"/>
          <ac:spMkLst>
            <pc:docMk/>
            <pc:sldMk cId="3397412754" sldId="261"/>
            <ac:spMk id="4" creationId="{F808FA20-C2CB-DDE6-0BF1-AD0B1C803B2D}"/>
          </ac:spMkLst>
        </pc:spChg>
        <pc:spChg chg="add mod">
          <ac:chgData name="Katarína Olejková" userId="8df8b9fc97040469" providerId="LiveId" clId="{88EC4B7A-D6F1-4F81-8081-608C55C6EF4C}" dt="2023-05-11T18:14:26.634" v="106" actId="20577"/>
          <ac:spMkLst>
            <pc:docMk/>
            <pc:sldMk cId="3397412754" sldId="261"/>
            <ac:spMk id="5" creationId="{01C77C71-6D90-34E1-157E-6D2760907E1F}"/>
          </ac:spMkLst>
        </pc:spChg>
      </pc:sldChg>
      <pc:sldChg chg="modSp mod">
        <pc:chgData name="Katarína Olejková" userId="8df8b9fc97040469" providerId="LiveId" clId="{88EC4B7A-D6F1-4F81-8081-608C55C6EF4C}" dt="2023-05-11T18:16:55.486" v="146" actId="2710"/>
        <pc:sldMkLst>
          <pc:docMk/>
          <pc:sldMk cId="2083718300" sldId="289"/>
        </pc:sldMkLst>
        <pc:spChg chg="mod">
          <ac:chgData name="Katarína Olejková" userId="8df8b9fc97040469" providerId="LiveId" clId="{88EC4B7A-D6F1-4F81-8081-608C55C6EF4C}" dt="2023-05-11T18:16:55.486" v="146" actId="2710"/>
          <ac:spMkLst>
            <pc:docMk/>
            <pc:sldMk cId="2083718300" sldId="289"/>
            <ac:spMk id="2" creationId="{B2914BCA-11F2-0043-5931-ADF4126BE3C9}"/>
          </ac:spMkLst>
        </pc:spChg>
      </pc:sldChg>
      <pc:sldChg chg="addSp modSp mod">
        <pc:chgData name="Katarína Olejková" userId="8df8b9fc97040469" providerId="LiveId" clId="{88EC4B7A-D6F1-4F81-8081-608C55C6EF4C}" dt="2023-05-11T18:14:22.493" v="105" actId="20577"/>
        <pc:sldMkLst>
          <pc:docMk/>
          <pc:sldMk cId="55479044" sldId="290"/>
        </pc:sldMkLst>
        <pc:spChg chg="add mod">
          <ac:chgData name="Katarína Olejková" userId="8df8b9fc97040469" providerId="LiveId" clId="{88EC4B7A-D6F1-4F81-8081-608C55C6EF4C}" dt="2023-05-11T18:14:22.493" v="105" actId="20577"/>
          <ac:spMkLst>
            <pc:docMk/>
            <pc:sldMk cId="55479044" sldId="290"/>
            <ac:spMk id="2" creationId="{79692466-7FC3-2CD9-BD0A-7FDC0155F02A}"/>
          </ac:spMkLst>
        </pc:spChg>
      </pc:sldChg>
      <pc:sldChg chg="addSp delSp modSp mod">
        <pc:chgData name="Katarína Olejková" userId="8df8b9fc97040469" providerId="LiveId" clId="{88EC4B7A-D6F1-4F81-8081-608C55C6EF4C}" dt="2023-05-11T18:14:18.205" v="104" actId="20577"/>
        <pc:sldMkLst>
          <pc:docMk/>
          <pc:sldMk cId="3273142041" sldId="297"/>
        </pc:sldMkLst>
        <pc:spChg chg="add mod">
          <ac:chgData name="Katarína Olejková" userId="8df8b9fc97040469" providerId="LiveId" clId="{88EC4B7A-D6F1-4F81-8081-608C55C6EF4C}" dt="2023-05-11T18:14:18.205" v="104" actId="20577"/>
          <ac:spMkLst>
            <pc:docMk/>
            <pc:sldMk cId="3273142041" sldId="297"/>
            <ac:spMk id="2" creationId="{6C27DC02-A791-45F1-C310-FF0C3F64100E}"/>
          </ac:spMkLst>
        </pc:spChg>
        <pc:spChg chg="del">
          <ac:chgData name="Katarína Olejková" userId="8df8b9fc97040469" providerId="LiveId" clId="{88EC4B7A-D6F1-4F81-8081-608C55C6EF4C}" dt="2023-05-11T18:14:13.035" v="100" actId="478"/>
          <ac:spMkLst>
            <pc:docMk/>
            <pc:sldMk cId="3273142041" sldId="297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4:46.568" v="113" actId="20577"/>
        <pc:sldMkLst>
          <pc:docMk/>
          <pc:sldMk cId="1634946958" sldId="298"/>
        </pc:sldMkLst>
        <pc:spChg chg="add mod">
          <ac:chgData name="Katarína Olejková" userId="8df8b9fc97040469" providerId="LiveId" clId="{88EC4B7A-D6F1-4F81-8081-608C55C6EF4C}" dt="2023-05-11T18:14:46.568" v="113" actId="20577"/>
          <ac:spMkLst>
            <pc:docMk/>
            <pc:sldMk cId="1634946958" sldId="298"/>
            <ac:spMk id="2" creationId="{C2D5215A-1794-14BC-EC94-58AA7A3D1266}"/>
          </ac:spMkLst>
        </pc:spChg>
        <pc:spChg chg="del">
          <ac:chgData name="Katarína Olejková" userId="8df8b9fc97040469" providerId="LiveId" clId="{88EC4B7A-D6F1-4F81-8081-608C55C6EF4C}" dt="2023-05-11T18:14:40.538" v="108" actId="478"/>
          <ac:spMkLst>
            <pc:docMk/>
            <pc:sldMk cId="1634946958" sldId="298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4:58.063" v="121" actId="20577"/>
        <pc:sldMkLst>
          <pc:docMk/>
          <pc:sldMk cId="159368487" sldId="300"/>
        </pc:sldMkLst>
        <pc:spChg chg="add mod">
          <ac:chgData name="Katarína Olejková" userId="8df8b9fc97040469" providerId="LiveId" clId="{88EC4B7A-D6F1-4F81-8081-608C55C6EF4C}" dt="2023-05-11T18:14:58.063" v="121" actId="20577"/>
          <ac:spMkLst>
            <pc:docMk/>
            <pc:sldMk cId="159368487" sldId="300"/>
            <ac:spMk id="2" creationId="{8A9D8AE9-C121-5245-05DB-8013B3DD8856}"/>
          </ac:spMkLst>
        </pc:spChg>
        <pc:spChg chg="del">
          <ac:chgData name="Katarína Olejková" userId="8df8b9fc97040469" providerId="LiveId" clId="{88EC4B7A-D6F1-4F81-8081-608C55C6EF4C}" dt="2023-05-11T18:14:52.315" v="114" actId="478"/>
          <ac:spMkLst>
            <pc:docMk/>
            <pc:sldMk cId="159368487" sldId="300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5:09.816" v="127" actId="20577"/>
        <pc:sldMkLst>
          <pc:docMk/>
          <pc:sldMk cId="680565736" sldId="301"/>
        </pc:sldMkLst>
        <pc:spChg chg="add mod">
          <ac:chgData name="Katarína Olejková" userId="8df8b9fc97040469" providerId="LiveId" clId="{88EC4B7A-D6F1-4F81-8081-608C55C6EF4C}" dt="2023-05-11T18:15:09.816" v="127" actId="20577"/>
          <ac:spMkLst>
            <pc:docMk/>
            <pc:sldMk cId="680565736" sldId="301"/>
            <ac:spMk id="2" creationId="{08FB41B1-5AA1-3178-9A61-4AA7F0BA2468}"/>
          </ac:spMkLst>
        </pc:spChg>
        <pc:spChg chg="del">
          <ac:chgData name="Katarína Olejková" userId="8df8b9fc97040469" providerId="LiveId" clId="{88EC4B7A-D6F1-4F81-8081-608C55C6EF4C}" dt="2023-05-11T18:15:04.872" v="122" actId="478"/>
          <ac:spMkLst>
            <pc:docMk/>
            <pc:sldMk cId="680565736" sldId="301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5:32.108" v="133" actId="20577"/>
        <pc:sldMkLst>
          <pc:docMk/>
          <pc:sldMk cId="2683753840" sldId="302"/>
        </pc:sldMkLst>
        <pc:spChg chg="add mod">
          <ac:chgData name="Katarína Olejková" userId="8df8b9fc97040469" providerId="LiveId" clId="{88EC4B7A-D6F1-4F81-8081-608C55C6EF4C}" dt="2023-05-11T18:15:32.108" v="133" actId="20577"/>
          <ac:spMkLst>
            <pc:docMk/>
            <pc:sldMk cId="2683753840" sldId="302"/>
            <ac:spMk id="2" creationId="{664C823A-3AEC-F3C7-009A-D50A9469C308}"/>
          </ac:spMkLst>
        </pc:spChg>
        <pc:spChg chg="del">
          <ac:chgData name="Katarína Olejková" userId="8df8b9fc97040469" providerId="LiveId" clId="{88EC4B7A-D6F1-4F81-8081-608C55C6EF4C}" dt="2023-05-11T18:15:27.703" v="128" actId="478"/>
          <ac:spMkLst>
            <pc:docMk/>
            <pc:sldMk cId="2683753840" sldId="302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2T06:34:10.224" v="165" actId="20577"/>
        <pc:sldMkLst>
          <pc:docMk/>
          <pc:sldMk cId="25206672" sldId="303"/>
        </pc:sldMkLst>
        <pc:spChg chg="add mod">
          <ac:chgData name="Katarína Olejková" userId="8df8b9fc97040469" providerId="LiveId" clId="{88EC4B7A-D6F1-4F81-8081-608C55C6EF4C}" dt="2023-05-11T18:15:40.589" v="139" actId="20577"/>
          <ac:spMkLst>
            <pc:docMk/>
            <pc:sldMk cId="25206672" sldId="303"/>
            <ac:spMk id="2" creationId="{D4925128-5BB7-EFE4-1079-0D64DECCAEA7}"/>
          </ac:spMkLst>
        </pc:spChg>
        <pc:spChg chg="del">
          <ac:chgData name="Katarína Olejková" userId="8df8b9fc97040469" providerId="LiveId" clId="{88EC4B7A-D6F1-4F81-8081-608C55C6EF4C}" dt="2023-05-11T18:15:36.138" v="134" actId="478"/>
          <ac:spMkLst>
            <pc:docMk/>
            <pc:sldMk cId="25206672" sldId="303"/>
            <ac:spMk id="4" creationId="{9EA41E96-447C-4E1D-A167-DBF5AFBA1FF8}"/>
          </ac:spMkLst>
        </pc:spChg>
        <pc:spChg chg="mod">
          <ac:chgData name="Katarína Olejková" userId="8df8b9fc97040469" providerId="LiveId" clId="{88EC4B7A-D6F1-4F81-8081-608C55C6EF4C}" dt="2023-05-11T18:16:33.997" v="141" actId="20577"/>
          <ac:spMkLst>
            <pc:docMk/>
            <pc:sldMk cId="25206672" sldId="303"/>
            <ac:spMk id="5" creationId="{C67A98A7-A51D-F6E0-43ED-C340ED41F8E4}"/>
          </ac:spMkLst>
        </pc:spChg>
        <pc:spChg chg="mod">
          <ac:chgData name="Katarína Olejková" userId="8df8b9fc97040469" providerId="LiveId" clId="{88EC4B7A-D6F1-4F81-8081-608C55C6EF4C}" dt="2023-05-12T06:34:10.224" v="165" actId="20577"/>
          <ac:spMkLst>
            <pc:docMk/>
            <pc:sldMk cId="25206672" sldId="303"/>
            <ac:spMk id="6" creationId="{DB9CC774-5BC7-3CF8-952B-A1D38748DA69}"/>
          </ac:spMkLst>
        </pc:spChg>
      </pc:sldChg>
      <pc:sldChg chg="addSp delSp modSp mod">
        <pc:chgData name="Katarína Olejková" userId="8df8b9fc97040469" providerId="LiveId" clId="{88EC4B7A-D6F1-4F81-8081-608C55C6EF4C}" dt="2023-05-11T19:00:46.818" v="152" actId="962"/>
        <pc:sldMkLst>
          <pc:docMk/>
          <pc:sldMk cId="4135568713" sldId="304"/>
        </pc:sldMkLst>
        <pc:picChg chg="add mod">
          <ac:chgData name="Katarína Olejková" userId="8df8b9fc97040469" providerId="LiveId" clId="{88EC4B7A-D6F1-4F81-8081-608C55C6EF4C}" dt="2023-05-11T19:00:46.818" v="152" actId="962"/>
          <ac:picMkLst>
            <pc:docMk/>
            <pc:sldMk cId="4135568713" sldId="304"/>
            <ac:picMk id="3" creationId="{22F6D5C4-358E-463E-76D8-4183055DBBFD}"/>
          </ac:picMkLst>
        </pc:picChg>
        <pc:picChg chg="del">
          <ac:chgData name="Katarína Olejková" userId="8df8b9fc97040469" providerId="LiveId" clId="{88EC4B7A-D6F1-4F81-8081-608C55C6EF4C}" dt="2023-05-11T19:00:30.808" v="147" actId="478"/>
          <ac:picMkLst>
            <pc:docMk/>
            <pc:sldMk cId="4135568713" sldId="304"/>
            <ac:picMk id="8" creationId="{C874C3F6-6364-CB9D-7E09-1A4A30870C37}"/>
          </ac:picMkLst>
        </pc:picChg>
      </pc:sldChg>
      <pc:sldChg chg="addSp delSp modSp mod">
        <pc:chgData name="Katarína Olejková" userId="8df8b9fc97040469" providerId="LiveId" clId="{88EC4B7A-D6F1-4F81-8081-608C55C6EF4C}" dt="2023-05-11T19:00:51.121" v="154" actId="27614"/>
        <pc:sldMkLst>
          <pc:docMk/>
          <pc:sldMk cId="2967027049" sldId="306"/>
        </pc:sldMkLst>
        <pc:picChg chg="del">
          <ac:chgData name="Katarína Olejková" userId="8df8b9fc97040469" providerId="LiveId" clId="{88EC4B7A-D6F1-4F81-8081-608C55C6EF4C}" dt="2023-05-11T19:00:34.823" v="148" actId="478"/>
          <ac:picMkLst>
            <pc:docMk/>
            <pc:sldMk cId="2967027049" sldId="306"/>
            <ac:picMk id="3" creationId="{C7E03B17-AB89-C871-24C8-73329697357C}"/>
          </ac:picMkLst>
        </pc:picChg>
        <pc:picChg chg="add mod">
          <ac:chgData name="Katarína Olejková" userId="8df8b9fc97040469" providerId="LiveId" clId="{88EC4B7A-D6F1-4F81-8081-608C55C6EF4C}" dt="2023-05-11T19:00:51.121" v="154" actId="27614"/>
          <ac:picMkLst>
            <pc:docMk/>
            <pc:sldMk cId="2967027049" sldId="306"/>
            <ac:picMk id="4" creationId="{ECECB5CF-1966-A8A5-F9D8-38D12AB63380}"/>
          </ac:picMkLst>
        </pc:picChg>
      </pc:sldChg>
      <pc:sldChg chg="addSp delSp modSp mod">
        <pc:chgData name="Katarína Olejková" userId="8df8b9fc97040469" providerId="LiveId" clId="{88EC4B7A-D6F1-4F81-8081-608C55C6EF4C}" dt="2023-05-11T19:00:53.735" v="157" actId="962"/>
        <pc:sldMkLst>
          <pc:docMk/>
          <pc:sldMk cId="4276231133" sldId="307"/>
        </pc:sldMkLst>
        <pc:picChg chg="del">
          <ac:chgData name="Katarína Olejková" userId="8df8b9fc97040469" providerId="LiveId" clId="{88EC4B7A-D6F1-4F81-8081-608C55C6EF4C}" dt="2023-05-11T19:00:38.741" v="149" actId="478"/>
          <ac:picMkLst>
            <pc:docMk/>
            <pc:sldMk cId="4276231133" sldId="307"/>
            <ac:picMk id="3" creationId="{865C1145-F707-2928-60E2-8D57BCE02137}"/>
          </ac:picMkLst>
        </pc:picChg>
        <pc:picChg chg="add mod">
          <ac:chgData name="Katarína Olejková" userId="8df8b9fc97040469" providerId="LiveId" clId="{88EC4B7A-D6F1-4F81-8081-608C55C6EF4C}" dt="2023-05-11T19:00:53.735" v="157" actId="962"/>
          <ac:picMkLst>
            <pc:docMk/>
            <pc:sldMk cId="4276231133" sldId="307"/>
            <ac:picMk id="4" creationId="{14E7DE85-EB3F-8BBE-58A7-D71CCC520246}"/>
          </ac:picMkLst>
        </pc:picChg>
      </pc:sldChg>
    </pc:docChg>
  </pc:docChgLst>
  <pc:docChgLst>
    <pc:chgData name="OLEJKOVA Katarina (HELLA)" userId="7f888a4f-a267-4a92-b0d6-ccd0f3f0b1c8" providerId="ADAL" clId="{C530D65C-E54A-42B3-8F43-81315F6036EB}"/>
    <pc:docChg chg="undo custSel addSld delSld modSld">
      <pc:chgData name="OLEJKOVA Katarina (HELLA)" userId="7f888a4f-a267-4a92-b0d6-ccd0f3f0b1c8" providerId="ADAL" clId="{C530D65C-E54A-42B3-8F43-81315F6036EB}" dt="2023-11-18T10:42:36.426" v="219" actId="790"/>
      <pc:docMkLst>
        <pc:docMk/>
      </pc:docMkLst>
      <pc:sldChg chg="modSp mod">
        <pc:chgData name="OLEJKOVA Katarina (HELLA)" userId="7f888a4f-a267-4a92-b0d6-ccd0f3f0b1c8" providerId="ADAL" clId="{C530D65C-E54A-42B3-8F43-81315F6036EB}" dt="2023-11-18T10:32:12.567" v="32" actId="20577"/>
        <pc:sldMkLst>
          <pc:docMk/>
          <pc:sldMk cId="1419276413" sldId="257"/>
        </pc:sldMkLst>
        <pc:spChg chg="mod">
          <ac:chgData name="OLEJKOVA Katarina (HELLA)" userId="7f888a4f-a267-4a92-b0d6-ccd0f3f0b1c8" providerId="ADAL" clId="{C530D65C-E54A-42B3-8F43-81315F6036EB}" dt="2023-11-18T10:32:12.567" v="32" actId="20577"/>
          <ac:spMkLst>
            <pc:docMk/>
            <pc:sldMk cId="1419276413" sldId="257"/>
            <ac:spMk id="2" creationId="{5E354CC2-4FBE-43CF-89AE-6322CA802D1C}"/>
          </ac:spMkLst>
        </pc:spChg>
      </pc:sldChg>
      <pc:sldChg chg="modSp mod">
        <pc:chgData name="OLEJKOVA Katarina (HELLA)" userId="7f888a4f-a267-4a92-b0d6-ccd0f3f0b1c8" providerId="ADAL" clId="{C530D65C-E54A-42B3-8F43-81315F6036EB}" dt="2023-11-18T10:42:36.426" v="219" actId="790"/>
        <pc:sldMkLst>
          <pc:docMk/>
          <pc:sldMk cId="443630686" sldId="259"/>
        </pc:sldMkLst>
        <pc:spChg chg="mod">
          <ac:chgData name="OLEJKOVA Katarina (HELLA)" userId="7f888a4f-a267-4a92-b0d6-ccd0f3f0b1c8" providerId="ADAL" clId="{C530D65C-E54A-42B3-8F43-81315F6036EB}" dt="2023-11-18T10:42:36.426" v="219" actId="790"/>
          <ac:spMkLst>
            <pc:docMk/>
            <pc:sldMk cId="443630686" sldId="259"/>
            <ac:spMk id="3" creationId="{B95DD5E8-493D-048F-33AF-421B0F4A5DAA}"/>
          </ac:spMkLst>
        </pc:spChg>
      </pc:sldChg>
      <pc:sldChg chg="modSp del mod">
        <pc:chgData name="OLEJKOVA Katarina (HELLA)" userId="7f888a4f-a267-4a92-b0d6-ccd0f3f0b1c8" providerId="ADAL" clId="{C530D65C-E54A-42B3-8F43-81315F6036EB}" dt="2023-11-18T10:34:33.228" v="106" actId="47"/>
        <pc:sldMkLst>
          <pc:docMk/>
          <pc:sldMk cId="1095144537" sldId="260"/>
        </pc:sldMkLst>
        <pc:spChg chg="mod">
          <ac:chgData name="OLEJKOVA Katarina (HELLA)" userId="7f888a4f-a267-4a92-b0d6-ccd0f3f0b1c8" providerId="ADAL" clId="{C530D65C-E54A-42B3-8F43-81315F6036EB}" dt="2023-11-18T10:32:59.480" v="78" actId="20577"/>
          <ac:spMkLst>
            <pc:docMk/>
            <pc:sldMk cId="1095144537" sldId="260"/>
            <ac:spMk id="4" creationId="{0951709C-F1D7-D4E6-32DA-A6F22B660857}"/>
          </ac:spMkLst>
        </pc:spChg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397412754" sldId="261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55479044" sldId="290"/>
        </pc:sldMkLst>
      </pc:sldChg>
      <pc:sldChg chg="delSp modSp add del mod">
        <pc:chgData name="OLEJKOVA Katarina (HELLA)" userId="7f888a4f-a267-4a92-b0d6-ccd0f3f0b1c8" providerId="ADAL" clId="{C530D65C-E54A-42B3-8F43-81315F6036EB}" dt="2023-11-18T10:34:34.516" v="107" actId="47"/>
        <pc:sldMkLst>
          <pc:docMk/>
          <pc:sldMk cId="3756227038" sldId="290"/>
        </pc:sldMkLst>
        <pc:spChg chg="mod">
          <ac:chgData name="OLEJKOVA Katarina (HELLA)" userId="7f888a4f-a267-4a92-b0d6-ccd0f3f0b1c8" providerId="ADAL" clId="{C530D65C-E54A-42B3-8F43-81315F6036EB}" dt="2023-11-18T10:33:39.398" v="102" actId="20577"/>
          <ac:spMkLst>
            <pc:docMk/>
            <pc:sldMk cId="3756227038" sldId="290"/>
            <ac:spMk id="3" creationId="{01DA8E93-AD72-39B0-4FA1-F266CC5CECEA}"/>
          </ac:spMkLst>
        </pc:spChg>
        <pc:picChg chg="del">
          <ac:chgData name="OLEJKOVA Katarina (HELLA)" userId="7f888a4f-a267-4a92-b0d6-ccd0f3f0b1c8" providerId="ADAL" clId="{C530D65C-E54A-42B3-8F43-81315F6036EB}" dt="2023-11-18T10:33:45.595" v="103" actId="478"/>
          <ac:picMkLst>
            <pc:docMk/>
            <pc:sldMk cId="3756227038" sldId="290"/>
            <ac:picMk id="5" creationId="{6A49F73A-D7B7-050B-2972-ACD0DE940ACB}"/>
          </ac:picMkLst>
        </pc:picChg>
        <pc:picChg chg="del">
          <ac:chgData name="OLEJKOVA Katarina (HELLA)" userId="7f888a4f-a267-4a92-b0d6-ccd0f3f0b1c8" providerId="ADAL" clId="{C530D65C-E54A-42B3-8F43-81315F6036EB}" dt="2023-11-18T10:33:47.748" v="104" actId="478"/>
          <ac:picMkLst>
            <pc:docMk/>
            <pc:sldMk cId="3756227038" sldId="290"/>
            <ac:picMk id="7" creationId="{54DF930D-D15C-6F4E-2085-FB28BB8DE0F3}"/>
          </ac:picMkLst>
        </pc:picChg>
      </pc:sldChg>
      <pc:sldChg chg="add">
        <pc:chgData name="OLEJKOVA Katarina (HELLA)" userId="7f888a4f-a267-4a92-b0d6-ccd0f3f0b1c8" providerId="ADAL" clId="{C530D65C-E54A-42B3-8F43-81315F6036EB}" dt="2023-11-18T10:34:25.408" v="105"/>
        <pc:sldMkLst>
          <pc:docMk/>
          <pc:sldMk cId="1903729032" sldId="291"/>
        </pc:sldMkLst>
      </pc:sldChg>
      <pc:sldChg chg="add">
        <pc:chgData name="OLEJKOVA Katarina (HELLA)" userId="7f888a4f-a267-4a92-b0d6-ccd0f3f0b1c8" providerId="ADAL" clId="{C530D65C-E54A-42B3-8F43-81315F6036EB}" dt="2023-11-18T10:34:38.984" v="108"/>
        <pc:sldMkLst>
          <pc:docMk/>
          <pc:sldMk cId="1620512882" sldId="292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739925503" sldId="292"/>
        </pc:sldMkLst>
      </pc:sldChg>
      <pc:sldChg chg="add">
        <pc:chgData name="OLEJKOVA Katarina (HELLA)" userId="7f888a4f-a267-4a92-b0d6-ccd0f3f0b1c8" providerId="ADAL" clId="{C530D65C-E54A-42B3-8F43-81315F6036EB}" dt="2023-11-18T10:34:39.587" v="109"/>
        <pc:sldMkLst>
          <pc:docMk/>
          <pc:sldMk cId="1337626104" sldId="293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879075719" sldId="293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687366979" sldId="294"/>
        </pc:sldMkLst>
      </pc:sldChg>
      <pc:sldChg chg="add">
        <pc:chgData name="OLEJKOVA Katarina (HELLA)" userId="7f888a4f-a267-4a92-b0d6-ccd0f3f0b1c8" providerId="ADAL" clId="{C530D65C-E54A-42B3-8F43-81315F6036EB}" dt="2023-11-18T10:34:42.124" v="110"/>
        <pc:sldMkLst>
          <pc:docMk/>
          <pc:sldMk cId="4188989867" sldId="294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273142041" sldId="297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1634946958" sldId="298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4206609387" sldId="299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159368487" sldId="300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683753840" sldId="302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5206672" sldId="303"/>
        </pc:sldMkLst>
      </pc:sldChg>
      <pc:sldChg chg="del">
        <pc:chgData name="OLEJKOVA Katarina (HELLA)" userId="7f888a4f-a267-4a92-b0d6-ccd0f3f0b1c8" providerId="ADAL" clId="{C530D65C-E54A-42B3-8F43-81315F6036EB}" dt="2023-11-18T10:27:24.753" v="1" actId="47"/>
        <pc:sldMkLst>
          <pc:docMk/>
          <pc:sldMk cId="4135568713" sldId="304"/>
        </pc:sldMkLst>
      </pc:sldChg>
      <pc:sldChg chg="del">
        <pc:chgData name="OLEJKOVA Katarina (HELLA)" userId="7f888a4f-a267-4a92-b0d6-ccd0f3f0b1c8" providerId="ADAL" clId="{C530D65C-E54A-42B3-8F43-81315F6036EB}" dt="2023-11-18T10:27:11.634" v="0" actId="47"/>
        <pc:sldMkLst>
          <pc:docMk/>
          <pc:sldMk cId="3614860720" sldId="305"/>
        </pc:sldMkLst>
      </pc:sldChg>
      <pc:sldChg chg="del">
        <pc:chgData name="OLEJKOVA Katarina (HELLA)" userId="7f888a4f-a267-4a92-b0d6-ccd0f3f0b1c8" providerId="ADAL" clId="{C530D65C-E54A-42B3-8F43-81315F6036EB}" dt="2023-11-18T10:27:24.753" v="1" actId="47"/>
        <pc:sldMkLst>
          <pc:docMk/>
          <pc:sldMk cId="2967027049" sldId="306"/>
        </pc:sldMkLst>
      </pc:sldChg>
      <pc:sldChg chg="del">
        <pc:chgData name="OLEJKOVA Katarina (HELLA)" userId="7f888a4f-a267-4a92-b0d6-ccd0f3f0b1c8" providerId="ADAL" clId="{C530D65C-E54A-42B3-8F43-81315F6036EB}" dt="2023-11-18T10:27:24.753" v="1" actId="47"/>
        <pc:sldMkLst>
          <pc:docMk/>
          <pc:sldMk cId="4276231133" sldId="307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288136054" sldId="308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152526679" sldId="309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4191011159" sldId="310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1622066470" sldId="311"/>
        </pc:sldMkLst>
      </pc:sldChg>
    </pc:docChg>
  </pc:docChgLst>
  <pc:docChgLst>
    <pc:chgData name="Katarína Olejková" userId="8df8b9fc97040469" providerId="LiveId" clId="{809C4146-2D11-4C37-96F2-A7FF7D1D71A1}"/>
    <pc:docChg chg="undo redo custSel addSld modSld">
      <pc:chgData name="Katarína Olejková" userId="8df8b9fc97040469" providerId="LiveId" clId="{809C4146-2D11-4C37-96F2-A7FF7D1D71A1}" dt="2023-11-19T15:31:43.849" v="1857" actId="20577"/>
      <pc:docMkLst>
        <pc:docMk/>
      </pc:docMkLst>
      <pc:sldChg chg="modSp mod">
        <pc:chgData name="Katarína Olejková" userId="8df8b9fc97040469" providerId="LiveId" clId="{809C4146-2D11-4C37-96F2-A7FF7D1D71A1}" dt="2023-11-19T11:21:54.571" v="9" actId="20577"/>
        <pc:sldMkLst>
          <pc:docMk/>
          <pc:sldMk cId="443630686" sldId="259"/>
        </pc:sldMkLst>
        <pc:spChg chg="mod">
          <ac:chgData name="Katarína Olejková" userId="8df8b9fc97040469" providerId="LiveId" clId="{809C4146-2D11-4C37-96F2-A7FF7D1D71A1}" dt="2023-11-19T11:21:54.571" v="9" actId="20577"/>
          <ac:spMkLst>
            <pc:docMk/>
            <pc:sldMk cId="443630686" sldId="259"/>
            <ac:spMk id="3" creationId="{B95DD5E8-493D-048F-33AF-421B0F4A5DAA}"/>
          </ac:spMkLst>
        </pc:spChg>
      </pc:sldChg>
      <pc:sldChg chg="modSp mod">
        <pc:chgData name="Katarína Olejková" userId="8df8b9fc97040469" providerId="LiveId" clId="{809C4146-2D11-4C37-96F2-A7FF7D1D71A1}" dt="2023-11-19T15:31:43.849" v="1857" actId="20577"/>
        <pc:sldMkLst>
          <pc:docMk/>
          <pc:sldMk cId="2083718300" sldId="289"/>
        </pc:sldMkLst>
        <pc:spChg chg="mod">
          <ac:chgData name="Katarína Olejková" userId="8df8b9fc97040469" providerId="LiveId" clId="{809C4146-2D11-4C37-96F2-A7FF7D1D71A1}" dt="2023-11-19T15:31:43.849" v="1857" actId="20577"/>
          <ac:spMkLst>
            <pc:docMk/>
            <pc:sldMk cId="2083718300" sldId="289"/>
            <ac:spMk id="2" creationId="{B2914BCA-11F2-0043-5931-ADF4126BE3C9}"/>
          </ac:spMkLst>
        </pc:spChg>
      </pc:sldChg>
      <pc:sldChg chg="addSp delSp modSp mod">
        <pc:chgData name="Katarína Olejková" userId="8df8b9fc97040469" providerId="LiveId" clId="{809C4146-2D11-4C37-96F2-A7FF7D1D71A1}" dt="2023-11-19T15:30:05.398" v="1805" actId="20577"/>
        <pc:sldMkLst>
          <pc:docMk/>
          <pc:sldMk cId="1903729032" sldId="291"/>
        </pc:sldMkLst>
        <pc:spChg chg="mod">
          <ac:chgData name="Katarína Olejková" userId="8df8b9fc97040469" providerId="LiveId" clId="{809C4146-2D11-4C37-96F2-A7FF7D1D71A1}" dt="2023-11-19T11:24:06.817" v="60" actId="20577"/>
          <ac:spMkLst>
            <pc:docMk/>
            <pc:sldMk cId="1903729032" sldId="291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1:49:03.180" v="802" actId="20577"/>
          <ac:spMkLst>
            <pc:docMk/>
            <pc:sldMk cId="1903729032" sldId="291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05.398" v="1805" actId="20577"/>
          <ac:spMkLst>
            <pc:docMk/>
            <pc:sldMk cId="1903729032" sldId="291"/>
            <ac:spMk id="4" creationId="{0951709C-F1D7-D4E6-32DA-A6F22B660857}"/>
          </ac:spMkLst>
        </pc:spChg>
        <pc:picChg chg="add del mod">
          <ac:chgData name="Katarína Olejková" userId="8df8b9fc97040469" providerId="LiveId" clId="{809C4146-2D11-4C37-96F2-A7FF7D1D71A1}" dt="2023-11-19T11:26:14.289" v="97" actId="478"/>
          <ac:picMkLst>
            <pc:docMk/>
            <pc:sldMk cId="1903729032" sldId="291"/>
            <ac:picMk id="6" creationId="{795BDB08-10C1-2B01-AC02-AD4276E24722}"/>
          </ac:picMkLst>
        </pc:picChg>
        <pc:picChg chg="add mod">
          <ac:chgData name="Katarína Olejková" userId="8df8b9fc97040469" providerId="LiveId" clId="{809C4146-2D11-4C37-96F2-A7FF7D1D71A1}" dt="2023-11-19T11:49:17.395" v="803" actId="1076"/>
          <ac:picMkLst>
            <pc:docMk/>
            <pc:sldMk cId="1903729032" sldId="291"/>
            <ac:picMk id="8" creationId="{1F23CDCD-2F55-4222-51EC-534E86ED29E9}"/>
          </ac:picMkLst>
        </pc:picChg>
      </pc:sldChg>
      <pc:sldChg chg="addSp delSp modSp mod">
        <pc:chgData name="Katarína Olejková" userId="8df8b9fc97040469" providerId="LiveId" clId="{809C4146-2D11-4C37-96F2-A7FF7D1D71A1}" dt="2023-11-19T15:30:23.870" v="1817" actId="20577"/>
        <pc:sldMkLst>
          <pc:docMk/>
          <pc:sldMk cId="1620512882" sldId="292"/>
        </pc:sldMkLst>
        <pc:spChg chg="del mod">
          <ac:chgData name="Katarína Olejková" userId="8df8b9fc97040469" providerId="LiveId" clId="{809C4146-2D11-4C37-96F2-A7FF7D1D71A1}" dt="2023-11-19T11:52:17.671" v="807" actId="478"/>
          <ac:spMkLst>
            <pc:docMk/>
            <pc:sldMk cId="1620512882" sldId="292"/>
            <ac:spMk id="2" creationId="{76C695E9-52F5-B306-5552-24BAFBDC9736}"/>
          </ac:spMkLst>
        </pc:spChg>
        <pc:spChg chg="del">
          <ac:chgData name="Katarína Olejková" userId="8df8b9fc97040469" providerId="LiveId" clId="{809C4146-2D11-4C37-96F2-A7FF7D1D71A1}" dt="2023-11-19T11:41:42.459" v="715" actId="931"/>
          <ac:spMkLst>
            <pc:docMk/>
            <pc:sldMk cId="1620512882" sldId="292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23.870" v="1817" actId="20577"/>
          <ac:spMkLst>
            <pc:docMk/>
            <pc:sldMk cId="1620512882" sldId="292"/>
            <ac:spMk id="4" creationId="{0951709C-F1D7-D4E6-32DA-A6F22B660857}"/>
          </ac:spMkLst>
        </pc:spChg>
        <pc:spChg chg="add del mod">
          <ac:chgData name="Katarína Olejková" userId="8df8b9fc97040469" providerId="LiveId" clId="{809C4146-2D11-4C37-96F2-A7FF7D1D71A1}" dt="2023-11-19T11:52:21.899" v="808" actId="478"/>
          <ac:spMkLst>
            <pc:docMk/>
            <pc:sldMk cId="1620512882" sldId="292"/>
            <ac:spMk id="8" creationId="{6BE28296-8412-1B18-722D-5996FC1B3380}"/>
          </ac:spMkLst>
        </pc:spChg>
        <pc:spChg chg="add del mod">
          <ac:chgData name="Katarína Olejková" userId="8df8b9fc97040469" providerId="LiveId" clId="{809C4146-2D11-4C37-96F2-A7FF7D1D71A1}" dt="2023-11-19T12:01:01.391" v="824" actId="478"/>
          <ac:spMkLst>
            <pc:docMk/>
            <pc:sldMk cId="1620512882" sldId="292"/>
            <ac:spMk id="12" creationId="{C706B380-06DD-986F-8494-EED78B001AE1}"/>
          </ac:spMkLst>
        </pc:spChg>
        <pc:picChg chg="add del mod">
          <ac:chgData name="Katarína Olejková" userId="8df8b9fc97040469" providerId="LiveId" clId="{809C4146-2D11-4C37-96F2-A7FF7D1D71A1}" dt="2023-11-19T12:01:05.707" v="828" actId="1076"/>
          <ac:picMkLst>
            <pc:docMk/>
            <pc:sldMk cId="1620512882" sldId="292"/>
            <ac:picMk id="6" creationId="{E0C0DF74-01C6-2153-623E-AA535466F9AA}"/>
          </ac:picMkLst>
        </pc:picChg>
        <pc:picChg chg="add del mod">
          <ac:chgData name="Katarína Olejková" userId="8df8b9fc97040469" providerId="LiveId" clId="{809C4146-2D11-4C37-96F2-A7FF7D1D71A1}" dt="2023-11-19T12:01:02.082" v="826"/>
          <ac:picMkLst>
            <pc:docMk/>
            <pc:sldMk cId="1620512882" sldId="292"/>
            <ac:picMk id="10" creationId="{A85B4AA3-F57C-F7B4-DF65-3289C1DEC5BC}"/>
          </ac:picMkLst>
        </pc:picChg>
        <pc:picChg chg="add del mod">
          <ac:chgData name="Katarína Olejková" userId="8df8b9fc97040469" providerId="LiveId" clId="{809C4146-2D11-4C37-96F2-A7FF7D1D71A1}" dt="2023-11-19T12:00:59.748" v="821" actId="931"/>
          <ac:picMkLst>
            <pc:docMk/>
            <pc:sldMk cId="1620512882" sldId="292"/>
            <ac:picMk id="14" creationId="{17CCD8BA-B934-29EB-E37A-4FE3CAFE1C3A}"/>
          </ac:picMkLst>
        </pc:picChg>
      </pc:sldChg>
      <pc:sldChg chg="modSp mod">
        <pc:chgData name="Katarína Olejková" userId="8df8b9fc97040469" providerId="LiveId" clId="{809C4146-2D11-4C37-96F2-A7FF7D1D71A1}" dt="2023-11-19T15:30:33.431" v="1823" actId="20577"/>
        <pc:sldMkLst>
          <pc:docMk/>
          <pc:sldMk cId="1337626104" sldId="293"/>
        </pc:sldMkLst>
        <pc:spChg chg="mod">
          <ac:chgData name="Katarína Olejková" userId="8df8b9fc97040469" providerId="LiveId" clId="{809C4146-2D11-4C37-96F2-A7FF7D1D71A1}" dt="2023-11-19T12:05:40.086" v="837"/>
          <ac:spMkLst>
            <pc:docMk/>
            <pc:sldMk cId="1337626104" sldId="293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2:19:40.721" v="935" actId="20577"/>
          <ac:spMkLst>
            <pc:docMk/>
            <pc:sldMk cId="1337626104" sldId="293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33.431" v="1823" actId="20577"/>
          <ac:spMkLst>
            <pc:docMk/>
            <pc:sldMk cId="1337626104" sldId="293"/>
            <ac:spMk id="4" creationId="{0951709C-F1D7-D4E6-32DA-A6F22B660857}"/>
          </ac:spMkLst>
        </pc:spChg>
      </pc:sldChg>
      <pc:sldChg chg="modSp mod">
        <pc:chgData name="Katarína Olejková" userId="8df8b9fc97040469" providerId="LiveId" clId="{809C4146-2D11-4C37-96F2-A7FF7D1D71A1}" dt="2023-11-19T15:30:49.195" v="1829" actId="20577"/>
        <pc:sldMkLst>
          <pc:docMk/>
          <pc:sldMk cId="4188989867" sldId="294"/>
        </pc:sldMkLst>
        <pc:spChg chg="mod">
          <ac:chgData name="Katarína Olejková" userId="8df8b9fc97040469" providerId="LiveId" clId="{809C4146-2D11-4C37-96F2-A7FF7D1D71A1}" dt="2023-11-19T12:33:26.815" v="1297" actId="1076"/>
          <ac:spMkLst>
            <pc:docMk/>
            <pc:sldMk cId="4188989867" sldId="294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3:00:09.926" v="1518" actId="20577"/>
          <ac:spMkLst>
            <pc:docMk/>
            <pc:sldMk cId="4188989867" sldId="294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49.195" v="1829" actId="20577"/>
          <ac:spMkLst>
            <pc:docMk/>
            <pc:sldMk cId="4188989867" sldId="294"/>
            <ac:spMk id="4" creationId="{0951709C-F1D7-D4E6-32DA-A6F22B660857}"/>
          </ac:spMkLst>
        </pc:spChg>
      </pc:sldChg>
      <pc:sldChg chg="delSp modSp add mod">
        <pc:chgData name="Katarína Olejková" userId="8df8b9fc97040469" providerId="LiveId" clId="{809C4146-2D11-4C37-96F2-A7FF7D1D71A1}" dt="2023-11-19T15:30:15.530" v="1811" actId="20577"/>
        <pc:sldMkLst>
          <pc:docMk/>
          <pc:sldMk cId="2594053408" sldId="295"/>
        </pc:sldMkLst>
        <pc:spChg chg="mod">
          <ac:chgData name="Katarína Olejková" userId="8df8b9fc97040469" providerId="LiveId" clId="{809C4146-2D11-4C37-96F2-A7FF7D1D71A1}" dt="2023-11-19T11:38:11.759" v="713" actId="20577"/>
          <ac:spMkLst>
            <pc:docMk/>
            <pc:sldMk cId="2594053408" sldId="295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15.530" v="1811" actId="20577"/>
          <ac:spMkLst>
            <pc:docMk/>
            <pc:sldMk cId="2594053408" sldId="295"/>
            <ac:spMk id="4" creationId="{0951709C-F1D7-D4E6-32DA-A6F22B660857}"/>
          </ac:spMkLst>
        </pc:spChg>
        <pc:picChg chg="del">
          <ac:chgData name="Katarína Olejková" userId="8df8b9fc97040469" providerId="LiveId" clId="{809C4146-2D11-4C37-96F2-A7FF7D1D71A1}" dt="2023-11-19T11:29:20.876" v="152" actId="478"/>
          <ac:picMkLst>
            <pc:docMk/>
            <pc:sldMk cId="2594053408" sldId="295"/>
            <ac:picMk id="8" creationId="{1F23CDCD-2F55-4222-51EC-534E86ED29E9}"/>
          </ac:picMkLst>
        </pc:picChg>
      </pc:sldChg>
      <pc:sldChg chg="modSp add mod">
        <pc:chgData name="Katarína Olejková" userId="8df8b9fc97040469" providerId="LiveId" clId="{809C4146-2D11-4C37-96F2-A7FF7D1D71A1}" dt="2023-11-19T15:30:59.903" v="1835" actId="20577"/>
        <pc:sldMkLst>
          <pc:docMk/>
          <pc:sldMk cId="572418084" sldId="296"/>
        </pc:sldMkLst>
        <pc:spChg chg="mod">
          <ac:chgData name="Katarína Olejková" userId="8df8b9fc97040469" providerId="LiveId" clId="{809C4146-2D11-4C37-96F2-A7FF7D1D71A1}" dt="2023-11-19T12:25:03.669" v="1114"/>
          <ac:spMkLst>
            <pc:docMk/>
            <pc:sldMk cId="572418084" sldId="296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2:34:01.657" v="1312" actId="20577"/>
          <ac:spMkLst>
            <pc:docMk/>
            <pc:sldMk cId="572418084" sldId="296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59.903" v="1835" actId="20577"/>
          <ac:spMkLst>
            <pc:docMk/>
            <pc:sldMk cId="572418084" sldId="296"/>
            <ac:spMk id="4" creationId="{0951709C-F1D7-D4E6-32DA-A6F22B660857}"/>
          </ac:spMkLst>
        </pc:spChg>
      </pc:sldChg>
      <pc:sldChg chg="modSp add mod">
        <pc:chgData name="Katarína Olejková" userId="8df8b9fc97040469" providerId="LiveId" clId="{809C4146-2D11-4C37-96F2-A7FF7D1D71A1}" dt="2023-11-19T15:31:09.574" v="1841" actId="20577"/>
        <pc:sldMkLst>
          <pc:docMk/>
          <pc:sldMk cId="1122764015" sldId="297"/>
        </pc:sldMkLst>
        <pc:spChg chg="mod">
          <ac:chgData name="Katarína Olejková" userId="8df8b9fc97040469" providerId="LiveId" clId="{809C4146-2D11-4C37-96F2-A7FF7D1D71A1}" dt="2023-11-19T12:32:51.835" v="1289"/>
          <ac:spMkLst>
            <pc:docMk/>
            <pc:sldMk cId="1122764015" sldId="297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2:41:41.854" v="1454" actId="20577"/>
          <ac:spMkLst>
            <pc:docMk/>
            <pc:sldMk cId="1122764015" sldId="297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1:09.574" v="1841" actId="20577"/>
          <ac:spMkLst>
            <pc:docMk/>
            <pc:sldMk cId="1122764015" sldId="297"/>
            <ac:spMk id="4" creationId="{0951709C-F1D7-D4E6-32DA-A6F22B660857}"/>
          </ac:spMkLst>
        </pc:spChg>
      </pc:sldChg>
      <pc:sldChg chg="modSp add mod">
        <pc:chgData name="Katarína Olejková" userId="8df8b9fc97040469" providerId="LiveId" clId="{809C4146-2D11-4C37-96F2-A7FF7D1D71A1}" dt="2023-11-19T15:31:18.903" v="1848" actId="20577"/>
        <pc:sldMkLst>
          <pc:docMk/>
          <pc:sldMk cId="2165200516" sldId="298"/>
        </pc:sldMkLst>
        <pc:spChg chg="mod">
          <ac:chgData name="Katarína Olejková" userId="8df8b9fc97040469" providerId="LiveId" clId="{809C4146-2D11-4C37-96F2-A7FF7D1D71A1}" dt="2023-11-19T12:56:41.796" v="1460"/>
          <ac:spMkLst>
            <pc:docMk/>
            <pc:sldMk cId="2165200516" sldId="298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3:48:00.215" v="1644" actId="113"/>
          <ac:spMkLst>
            <pc:docMk/>
            <pc:sldMk cId="2165200516" sldId="298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1:18.903" v="1848" actId="20577"/>
          <ac:spMkLst>
            <pc:docMk/>
            <pc:sldMk cId="2165200516" sldId="298"/>
            <ac:spMk id="4" creationId="{0951709C-F1D7-D4E6-32DA-A6F22B660857}"/>
          </ac:spMkLst>
        </pc:spChg>
      </pc:sldChg>
      <pc:sldChg chg="modSp add mod">
        <pc:chgData name="Katarína Olejková" userId="8df8b9fc97040469" providerId="LiveId" clId="{809C4146-2D11-4C37-96F2-A7FF7D1D71A1}" dt="2023-11-19T15:31:33.835" v="1855" actId="20577"/>
        <pc:sldMkLst>
          <pc:docMk/>
          <pc:sldMk cId="1912796693" sldId="299"/>
        </pc:sldMkLst>
        <pc:spChg chg="mod">
          <ac:chgData name="Katarína Olejková" userId="8df8b9fc97040469" providerId="LiveId" clId="{809C4146-2D11-4C37-96F2-A7FF7D1D71A1}" dt="2023-11-19T15:26:30.372" v="1649" actId="20577"/>
          <ac:spMkLst>
            <pc:docMk/>
            <pc:sldMk cId="1912796693" sldId="299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5:29:18.673" v="1800" actId="20577"/>
          <ac:spMkLst>
            <pc:docMk/>
            <pc:sldMk cId="1912796693" sldId="299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1:33.835" v="1855" actId="20577"/>
          <ac:spMkLst>
            <pc:docMk/>
            <pc:sldMk cId="1912796693" sldId="299"/>
            <ac:spMk id="4" creationId="{0951709C-F1D7-D4E6-32DA-A6F22B6608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0070C0"/>
                </a:solidFill>
              </a:rPr>
              <a:t>Funkcie</a:t>
            </a:r>
            <a:r>
              <a:rPr lang="cs-CZ" b="1" dirty="0">
                <a:solidFill>
                  <a:srgbClr val="0070C0"/>
                </a:solidFill>
              </a:rPr>
              <a:t> a postupnosti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0070C0"/>
                </a:solidFill>
              </a:rPr>
              <a:t>Extr</a:t>
            </a:r>
            <a:r>
              <a:rPr lang="cs-CZ" b="1" dirty="0" err="1">
                <a:solidFill>
                  <a:srgbClr val="0070C0"/>
                </a:solidFill>
              </a:rPr>
              <a:t>émy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cs-CZ" dirty="0"/>
                  <a:t>Funkcia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cs-CZ" dirty="0"/>
                  <a:t> má v bode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 globálne maximum, </a:t>
                </a:r>
                <a:r>
                  <a:rPr lang="cs-CZ" dirty="0" err="1"/>
                  <a:t>keď</a:t>
                </a:r>
                <a:r>
                  <a:rPr lang="cs-CZ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 platí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/>
              </a:p>
              <a:p>
                <a:pPr lvl="2"/>
                <a:r>
                  <a:rPr lang="cs-CZ" dirty="0"/>
                  <a:t>V bode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cs-CZ" dirty="0"/>
                  <a:t> je </a:t>
                </a:r>
                <a:r>
                  <a:rPr lang="cs-CZ" dirty="0" err="1"/>
                  <a:t>najväčšia</a:t>
                </a:r>
                <a:r>
                  <a:rPr lang="cs-CZ" dirty="0"/>
                  <a:t> </a:t>
                </a:r>
                <a:r>
                  <a:rPr lang="cs-CZ" dirty="0" err="1"/>
                  <a:t>funkčná</a:t>
                </a:r>
                <a:r>
                  <a:rPr lang="cs-CZ" dirty="0"/>
                  <a:t> hodnota, </a:t>
                </a:r>
                <a:r>
                  <a:rPr lang="cs-CZ" dirty="0" err="1"/>
                  <a:t>ktorú</a:t>
                </a:r>
                <a:r>
                  <a:rPr lang="cs-CZ" dirty="0"/>
                  <a:t> </a:t>
                </a:r>
                <a:r>
                  <a:rPr lang="cs-CZ" dirty="0" err="1"/>
                  <a:t>funkcia</a:t>
                </a:r>
                <a:r>
                  <a:rPr lang="cs-CZ" dirty="0"/>
                  <a:t> má</a:t>
                </a:r>
              </a:p>
              <a:p>
                <a:pPr lvl="2"/>
                <a:endParaRPr lang="cs-CZ" dirty="0"/>
              </a:p>
              <a:p>
                <a:pPr lvl="1"/>
                <a:r>
                  <a:rPr lang="cs-CZ" dirty="0"/>
                  <a:t>Funkcia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cs-CZ" dirty="0"/>
                  <a:t> má v bode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 </a:t>
                </a:r>
                <a:r>
                  <a:rPr lang="cs-CZ" dirty="0" err="1"/>
                  <a:t>globálne</a:t>
                </a:r>
                <a:r>
                  <a:rPr lang="cs-CZ" dirty="0"/>
                  <a:t> minimum, </a:t>
                </a:r>
                <a:r>
                  <a:rPr lang="cs-CZ" dirty="0" err="1"/>
                  <a:t>keď</a:t>
                </a:r>
                <a:r>
                  <a:rPr lang="cs-CZ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 platí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/>
              </a:p>
              <a:p>
                <a:pPr lvl="2"/>
                <a:r>
                  <a:rPr lang="cs-CZ" dirty="0"/>
                  <a:t>V bode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cs-CZ" dirty="0"/>
                  <a:t> je </a:t>
                </a:r>
                <a:r>
                  <a:rPr lang="cs-CZ" dirty="0" err="1"/>
                  <a:t>najmenšia</a:t>
                </a:r>
                <a:r>
                  <a:rPr lang="cs-CZ" dirty="0"/>
                  <a:t> </a:t>
                </a:r>
                <a:r>
                  <a:rPr lang="cs-CZ" dirty="0" err="1"/>
                  <a:t>funkčná</a:t>
                </a:r>
                <a:r>
                  <a:rPr lang="cs-CZ" dirty="0"/>
                  <a:t> hodnota, </a:t>
                </a:r>
                <a:r>
                  <a:rPr lang="cs-CZ" dirty="0" err="1"/>
                  <a:t>ktorú</a:t>
                </a:r>
                <a:r>
                  <a:rPr lang="cs-CZ" dirty="0"/>
                  <a:t> </a:t>
                </a:r>
                <a:r>
                  <a:rPr lang="cs-CZ" dirty="0" err="1"/>
                  <a:t>funkcia</a:t>
                </a:r>
                <a:r>
                  <a:rPr lang="cs-CZ" dirty="0"/>
                  <a:t> má</a:t>
                </a:r>
              </a:p>
              <a:p>
                <a:pPr marL="457200" lvl="1" indent="0">
                  <a:buNone/>
                </a:pPr>
                <a:endParaRPr lang="cs-CZ" dirty="0"/>
              </a:p>
              <a:p>
                <a:pPr lvl="1"/>
                <a:r>
                  <a:rPr lang="cs-CZ" dirty="0" err="1"/>
                  <a:t>Existujú</a:t>
                </a:r>
                <a:r>
                  <a:rPr lang="cs-CZ" dirty="0"/>
                  <a:t> </a:t>
                </a:r>
                <a:r>
                  <a:rPr lang="cs-CZ" dirty="0" err="1"/>
                  <a:t>funkcie</a:t>
                </a:r>
                <a:r>
                  <a:rPr lang="cs-CZ" dirty="0"/>
                  <a:t>, </a:t>
                </a:r>
                <a:r>
                  <a:rPr lang="cs-CZ" dirty="0" err="1"/>
                  <a:t>ktoré</a:t>
                </a:r>
                <a:r>
                  <a:rPr lang="cs-CZ" dirty="0"/>
                  <a:t> </a:t>
                </a:r>
                <a:r>
                  <a:rPr lang="cs-CZ" dirty="0" err="1"/>
                  <a:t>nemajú</a:t>
                </a:r>
                <a:r>
                  <a:rPr lang="cs-CZ" dirty="0"/>
                  <a:t> maximum ani minimum</a:t>
                </a:r>
              </a:p>
              <a:p>
                <a:pPr lvl="1"/>
                <a:r>
                  <a:rPr lang="cs-CZ" dirty="0" err="1"/>
                  <a:t>Lokálne</a:t>
                </a:r>
                <a:r>
                  <a:rPr lang="cs-CZ" dirty="0"/>
                  <a:t> extrémy - </a:t>
                </a:r>
                <a:r>
                  <a:rPr lang="cs-CZ" dirty="0" err="1"/>
                  <a:t>derivácie</a:t>
                </a:r>
                <a:endParaRPr lang="cs-CZ" dirty="0"/>
              </a:p>
              <a:p>
                <a:pPr lvl="1"/>
                <a:endParaRPr lang="cs-CZ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8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0070C0"/>
                </a:solidFill>
              </a:rPr>
              <a:t>Elementárne funkcie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 err="1"/>
              <a:t>Konštantná</a:t>
            </a:r>
            <a:endParaRPr lang="cs-CZ" dirty="0"/>
          </a:p>
          <a:p>
            <a:pPr lvl="1"/>
            <a:r>
              <a:rPr lang="cs-CZ" dirty="0" err="1"/>
              <a:t>Lineárna</a:t>
            </a:r>
            <a:endParaRPr lang="cs-CZ" dirty="0"/>
          </a:p>
          <a:p>
            <a:pPr lvl="1"/>
            <a:r>
              <a:rPr lang="cs-CZ" dirty="0"/>
              <a:t>Kvadratická</a:t>
            </a:r>
          </a:p>
          <a:p>
            <a:pPr lvl="1"/>
            <a:r>
              <a:rPr lang="cs-CZ" dirty="0"/>
              <a:t>Kubická</a:t>
            </a:r>
          </a:p>
          <a:p>
            <a:pPr lvl="1"/>
            <a:r>
              <a:rPr lang="cs-CZ" dirty="0"/>
              <a:t>Logaritmická</a:t>
            </a:r>
          </a:p>
          <a:p>
            <a:pPr lvl="1"/>
            <a:r>
              <a:rPr lang="cs-CZ" dirty="0" err="1"/>
              <a:t>Exponenciálna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008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0070C0"/>
                </a:solidFill>
              </a:rPr>
              <a:t>Konštantná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cs-CZ" dirty="0"/>
                  <a:t>		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rPr>
                      <m:t>ℝ</m:t>
                    </m:r>
                  </m:oMath>
                </a14:m>
                <a:endParaRPr lang="cs-CZ" dirty="0"/>
              </a:p>
              <a:p>
                <a:pPr lvl="1"/>
                <a:endParaRPr lang="cs-CZ" dirty="0"/>
              </a:p>
              <a:p>
                <a:pPr lvl="1"/>
                <a:r>
                  <a:rPr lang="cs-CZ" dirty="0" err="1"/>
                  <a:t>Grafom</a:t>
                </a:r>
                <a:r>
                  <a:rPr lang="cs-CZ" dirty="0"/>
                  <a:t> </a:t>
                </a:r>
                <a:r>
                  <a:rPr lang="cs-CZ" dirty="0" err="1"/>
                  <a:t>funkcie</a:t>
                </a:r>
                <a:r>
                  <a:rPr lang="cs-CZ" dirty="0"/>
                  <a:t> je </a:t>
                </a:r>
                <a:r>
                  <a:rPr lang="cs-CZ" dirty="0" err="1"/>
                  <a:t>priamka</a:t>
                </a:r>
                <a:r>
                  <a:rPr lang="cs-CZ" dirty="0"/>
                  <a:t> rovnoběžná s osou x</a:t>
                </a:r>
              </a:p>
              <a:p>
                <a:pPr marL="457200" lvl="1" indent="0">
                  <a:buNone/>
                </a:pPr>
                <a:endParaRPr lang="cs-CZ" dirty="0"/>
              </a:p>
              <a:p>
                <a:pPr lvl="1"/>
                <a:endParaRPr lang="cs-CZ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92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0070C0"/>
                </a:solidFill>
              </a:rPr>
              <a:t>Lineárna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cs-CZ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rPr>
                      <m:t>ℝ</m:t>
                    </m:r>
                  </m:oMath>
                </a14:m>
                <a:endParaRPr lang="cs-CZ" dirty="0"/>
              </a:p>
              <a:p>
                <a:pPr marL="457200" lvl="1" indent="0">
                  <a:buNone/>
                </a:pPr>
                <a:endParaRPr lang="cs-CZ" dirty="0"/>
              </a:p>
              <a:p>
                <a:pPr marL="457200" lvl="1" indent="0">
                  <a:buNone/>
                </a:pPr>
                <a:endParaRPr lang="cs-CZ" dirty="0"/>
              </a:p>
              <a:p>
                <a:pPr lvl="1"/>
                <a:endParaRPr lang="cs-CZ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18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0070C0"/>
                </a:solidFill>
              </a:rPr>
              <a:t>Kvadratická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cs-CZ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rPr>
                      <m:t>ℝ</m:t>
                    </m:r>
                  </m:oMath>
                </a14:m>
                <a:r>
                  <a:rPr lang="cs-CZ" dirty="0"/>
                  <a:t>	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cs-CZ" dirty="0"/>
                  <a:t>	</a:t>
                </a:r>
              </a:p>
              <a:p>
                <a:pPr marL="457200" lvl="1" indent="0">
                  <a:buNone/>
                </a:pPr>
                <a:endParaRPr lang="cs-CZ" dirty="0"/>
              </a:p>
              <a:p>
                <a:pPr lvl="1"/>
                <a:endParaRPr lang="cs-CZ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46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0070C0"/>
                </a:solidFill>
              </a:rPr>
              <a:t>K</a:t>
            </a:r>
            <a:r>
              <a:rPr lang="en-GB" b="1" dirty="0" err="1">
                <a:solidFill>
                  <a:srgbClr val="0070C0"/>
                </a:solidFill>
              </a:rPr>
              <a:t>ubick</a:t>
            </a:r>
            <a:r>
              <a:rPr lang="cs-CZ" b="1" dirty="0">
                <a:solidFill>
                  <a:srgbClr val="0070C0"/>
                </a:solidFill>
              </a:rPr>
              <a:t>á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cs-CZ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rPr>
                      <m:t>ℝ</m:t>
                    </m:r>
                  </m:oMath>
                </a14:m>
                <a:r>
                  <a:rPr lang="cs-CZ" dirty="0"/>
                  <a:t>		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cs-CZ" dirty="0"/>
                  <a:t>	</a:t>
                </a:r>
              </a:p>
              <a:p>
                <a:pPr marL="457200" lvl="1" indent="0">
                  <a:buNone/>
                </a:pPr>
                <a:endParaRPr lang="cs-CZ" dirty="0"/>
              </a:p>
              <a:p>
                <a:pPr lvl="1"/>
                <a:endParaRPr lang="cs-CZ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47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0070C0"/>
                </a:solidFill>
              </a:rPr>
              <a:t>Logaritmická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cs-CZ" dirty="0"/>
                  <a:t>		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i="1" dirty="0" smtClean="0">
                            <a:solidFill>
                              <a:srgbClr val="202122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sk-SK" dirty="0">
                            <a:solidFill>
                              <a:srgbClr val="202122"/>
                            </a:solidFill>
                            <a:highlight>
                              <a:srgbClr val="FFFFFF"/>
                            </a:highlight>
                          </a:rPr>
                          <m:t>ℝ</m:t>
                        </m:r>
                      </m:e>
                      <m:sup>
                        <m:r>
                          <a:rPr lang="sk-SK" b="0" i="1" dirty="0" smtClean="0">
                            <a:solidFill>
                              <a:srgbClr val="202122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cs-CZ" dirty="0"/>
                  <a:t>	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sk-SK" b="0" dirty="0">
                  <a:ea typeface="Cambria Math" panose="02040503050406030204" pitchFamily="18" charset="0"/>
                </a:endParaRPr>
              </a:p>
              <a:p>
                <a:pPr lvl="1"/>
                <a:endParaRPr lang="sk-SK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 1)</m:t>
                    </m:r>
                  </m:oMath>
                </a14:m>
                <a:endParaRPr lang="cs-CZ" dirty="0"/>
              </a:p>
              <a:p>
                <a:pPr lvl="2"/>
                <a:endParaRPr lang="cs-CZ" dirty="0"/>
              </a:p>
              <a:p>
                <a:pPr lvl="2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∈(1, ∞)</m:t>
                    </m:r>
                  </m:oMath>
                </a14:m>
                <a:endParaRPr lang="cs-CZ" dirty="0"/>
              </a:p>
              <a:p>
                <a:pPr lvl="2"/>
                <a:endParaRPr lang="cs-CZ" dirty="0"/>
              </a:p>
              <a:p>
                <a:pPr lvl="2"/>
                <a:endParaRPr lang="cs-CZ" dirty="0"/>
              </a:p>
              <a:p>
                <a:pPr marL="457200" lvl="1" indent="0">
                  <a:buNone/>
                </a:pPr>
                <a:endParaRPr lang="cs-CZ" dirty="0"/>
              </a:p>
              <a:p>
                <a:pPr lvl="1"/>
                <a:endParaRPr lang="cs-CZ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73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0070C0"/>
                </a:solidFill>
              </a:rPr>
              <a:t>Exponenciálna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cs-CZ" dirty="0"/>
                  <a:t>		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rPr>
                      <m:t>ℝ</m:t>
                    </m:r>
                  </m:oMath>
                </a14:m>
                <a:r>
                  <a:rPr lang="cs-CZ" dirty="0"/>
                  <a:t>		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sk-SK" b="0" dirty="0">
                  <a:ea typeface="Cambria Math" panose="02040503050406030204" pitchFamily="18" charset="0"/>
                </a:endParaRPr>
              </a:p>
              <a:p>
                <a:pPr lvl="1"/>
                <a:endParaRPr lang="sk-SK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 1)</m:t>
                    </m:r>
                  </m:oMath>
                </a14:m>
                <a:endParaRPr lang="cs-CZ" dirty="0"/>
              </a:p>
              <a:p>
                <a:pPr lvl="2"/>
                <a:endParaRPr lang="cs-CZ" dirty="0"/>
              </a:p>
              <a:p>
                <a:pPr lvl="2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∈(1,∞)</m:t>
                    </m:r>
                  </m:oMath>
                </a14:m>
                <a:endParaRPr lang="cs-CZ" dirty="0"/>
              </a:p>
              <a:p>
                <a:pPr lvl="2"/>
                <a:endParaRPr lang="cs-CZ" dirty="0"/>
              </a:p>
              <a:p>
                <a:pPr lvl="2"/>
                <a:endParaRPr lang="cs-CZ" dirty="0"/>
              </a:p>
              <a:p>
                <a:pPr marL="457200" lvl="1" indent="0">
                  <a:buNone/>
                </a:pPr>
                <a:endParaRPr lang="cs-CZ" dirty="0"/>
              </a:p>
              <a:p>
                <a:pPr lvl="1"/>
                <a:endParaRPr lang="cs-CZ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20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>
                <a:solidFill>
                  <a:srgbClr val="0070C0"/>
                </a:solidFill>
              </a:rPr>
              <a:t>Faktoriál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n!</a:t>
            </a:r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32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0070C0"/>
                </a:solidFill>
              </a:rPr>
              <a:t>Postupnosť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cs-CZ" dirty="0"/>
                  <a:t>Funkcia/</a:t>
                </a:r>
                <a:r>
                  <a:rPr lang="cs-CZ" dirty="0" err="1"/>
                  <a:t>zobrazenie</a:t>
                </a:r>
                <a:r>
                  <a:rPr lang="cs-CZ" dirty="0"/>
                  <a:t> </a:t>
                </a:r>
                <a:r>
                  <a:rPr lang="cs-CZ" dirty="0" err="1"/>
                  <a:t>prirodzených</a:t>
                </a:r>
                <a:r>
                  <a:rPr lang="cs-CZ" dirty="0"/>
                  <a:t> čísel do </a:t>
                </a:r>
                <a:r>
                  <a:rPr lang="cs-CZ" dirty="0" err="1"/>
                  <a:t>reálnych</a:t>
                </a:r>
                <a:r>
                  <a:rPr lang="cs-CZ" dirty="0"/>
                  <a:t> čísel (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sk-SK"/>
                      <m:t>ℕ</m:t>
                    </m:r>
                    <m:r>
                      <a:rPr lang="cs-CZ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rPr>
                      <m:t>ℝ</m:t>
                    </m:r>
                  </m:oMath>
                </a14:m>
                <a:r>
                  <a:rPr lang="cs-CZ" dirty="0"/>
                  <a:t>)</a:t>
                </a:r>
              </a:p>
              <a:p>
                <a:pPr lvl="2"/>
                <a:r>
                  <a:rPr lang="cs-CZ" dirty="0"/>
                  <a:t>Konečné a nekonečné</a:t>
                </a:r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lvl="1"/>
                <a:r>
                  <a:rPr lang="sk-SK" dirty="0"/>
                  <a:t>Zápis: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cs-CZ" dirty="0"/>
                  <a:t>	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/>
              </a:p>
              <a:p>
                <a:pPr lvl="1"/>
                <a:endParaRPr lang="cs-CZ" dirty="0"/>
              </a:p>
              <a:p>
                <a:pPr lvl="2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cs-CZ" dirty="0"/>
                  <a:t> – n-</a:t>
                </a:r>
                <a:r>
                  <a:rPr lang="cs-CZ" dirty="0" err="1"/>
                  <a:t>tý</a:t>
                </a:r>
                <a:r>
                  <a:rPr lang="cs-CZ" dirty="0"/>
                  <a:t> člen postupnosti</a:t>
                </a:r>
              </a:p>
              <a:p>
                <a:pPr lvl="2"/>
                <a:endParaRPr lang="cs-CZ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0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182022-A0AE-ABE3-1631-DF859E79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Obsah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5DD5E8-493D-048F-33AF-421B0F4A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Funkcia</a:t>
            </a:r>
            <a:endParaRPr lang="cs-CZ" dirty="0"/>
          </a:p>
          <a:p>
            <a:pPr lvl="1"/>
            <a:r>
              <a:rPr lang="cs-CZ" dirty="0" err="1"/>
              <a:t>Definícia</a:t>
            </a:r>
            <a:endParaRPr lang="cs-CZ" dirty="0"/>
          </a:p>
          <a:p>
            <a:pPr lvl="1"/>
            <a:r>
              <a:rPr lang="cs-CZ" dirty="0"/>
              <a:t>Vlastnosti </a:t>
            </a:r>
            <a:r>
              <a:rPr lang="cs-CZ" dirty="0" err="1"/>
              <a:t>funkcie</a:t>
            </a:r>
            <a:endParaRPr lang="cs-CZ" dirty="0"/>
          </a:p>
          <a:p>
            <a:pPr lvl="1"/>
            <a:r>
              <a:rPr lang="cs-CZ" dirty="0" err="1"/>
              <a:t>Elementárne</a:t>
            </a:r>
            <a:r>
              <a:rPr lang="cs-CZ" dirty="0"/>
              <a:t> </a:t>
            </a:r>
            <a:r>
              <a:rPr lang="cs-CZ" dirty="0" err="1"/>
              <a:t>funkcie</a:t>
            </a:r>
            <a:endParaRPr lang="cs-CZ" dirty="0"/>
          </a:p>
          <a:p>
            <a:pPr lvl="1"/>
            <a:endParaRPr lang="sk-SK" dirty="0"/>
          </a:p>
          <a:p>
            <a:r>
              <a:rPr lang="sk-SK" dirty="0"/>
              <a:t>Postupnosť</a:t>
            </a:r>
          </a:p>
          <a:p>
            <a:pPr lvl="1"/>
            <a:r>
              <a:rPr lang="sk-SK" dirty="0"/>
              <a:t>Definícia</a:t>
            </a:r>
          </a:p>
          <a:p>
            <a:pPr lvl="1"/>
            <a:r>
              <a:rPr lang="sk-SK" dirty="0"/>
              <a:t>Aritmetická a geometrická postupnosť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363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0070C0"/>
                </a:solidFill>
              </a:rPr>
              <a:t>Postupnosť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cs-CZ" dirty="0"/>
                  <a:t>Zadanie:</a:t>
                </a:r>
              </a:p>
              <a:p>
                <a:pPr lvl="2"/>
                <a:r>
                  <a:rPr lang="cs-CZ" dirty="0" err="1"/>
                  <a:t>Niekoľkými</a:t>
                </a:r>
                <a:r>
                  <a:rPr lang="cs-CZ" dirty="0"/>
                  <a:t> prvými </a:t>
                </a:r>
                <a:r>
                  <a:rPr lang="cs-CZ" dirty="0" err="1"/>
                  <a:t>členmi</a:t>
                </a:r>
                <a:r>
                  <a:rPr lang="cs-CZ" dirty="0"/>
                  <a:t> postupnosti 	(1, 4, 7, 10..)</a:t>
                </a:r>
              </a:p>
              <a:p>
                <a:pPr lvl="2"/>
                <a:endParaRPr lang="cs-CZ" dirty="0"/>
              </a:p>
              <a:p>
                <a:pPr lvl="2"/>
                <a:r>
                  <a:rPr lang="cs-CZ" dirty="0"/>
                  <a:t>n-tým </a:t>
                </a:r>
                <a:r>
                  <a:rPr lang="cs-CZ" dirty="0" err="1"/>
                  <a:t>členom</a:t>
                </a:r>
                <a:r>
                  <a:rPr lang="cs-CZ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−2,  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cs-CZ" dirty="0"/>
                  <a:t>	(</a:t>
                </a:r>
                <a:r>
                  <a:rPr lang="cs-CZ" dirty="0" err="1"/>
                  <a:t>dosadzujeme</a:t>
                </a:r>
                <a:r>
                  <a:rPr lang="cs-CZ" dirty="0"/>
                  <a:t> za n)</a:t>
                </a:r>
              </a:p>
              <a:p>
                <a:pPr lvl="2"/>
                <a:endParaRPr lang="cs-CZ" dirty="0"/>
              </a:p>
              <a:p>
                <a:pPr lvl="2"/>
                <a:r>
                  <a:rPr lang="cs-CZ" dirty="0" err="1"/>
                  <a:t>Rekurentne</a:t>
                </a:r>
                <a:r>
                  <a:rPr lang="cs-CZ" dirty="0"/>
                  <a:t> – zadáme prvý </a:t>
                </a:r>
                <a:r>
                  <a:rPr lang="cs-CZ" dirty="0" err="1"/>
                  <a:t>alebo</a:t>
                </a:r>
                <a:r>
                  <a:rPr lang="cs-CZ" dirty="0"/>
                  <a:t> </a:t>
                </a:r>
                <a:r>
                  <a:rPr lang="cs-CZ" dirty="0" err="1"/>
                  <a:t>niekoľko</a:t>
                </a:r>
                <a:r>
                  <a:rPr lang="cs-CZ" dirty="0"/>
                  <a:t> prvých </a:t>
                </a:r>
                <a:r>
                  <a:rPr lang="cs-CZ" dirty="0" err="1"/>
                  <a:t>členov</a:t>
                </a:r>
                <a:r>
                  <a:rPr lang="cs-CZ" dirty="0"/>
                  <a:t> postupnosti a vzorec </a:t>
                </a:r>
                <a:r>
                  <a:rPr lang="cs-CZ" dirty="0" err="1"/>
                  <a:t>podľa</a:t>
                </a:r>
                <a:r>
                  <a:rPr lang="cs-CZ" dirty="0"/>
                  <a:t> kterého vypočítáme </a:t>
                </a:r>
                <a:r>
                  <a:rPr lang="cs-CZ" dirty="0" err="1"/>
                  <a:t>ďalšie</a:t>
                </a:r>
                <a:r>
                  <a:rPr lang="cs-CZ" dirty="0"/>
                  <a:t> členy postupnosti </a:t>
                </a:r>
                <a:r>
                  <a:rPr lang="cs-CZ" dirty="0" err="1"/>
                  <a:t>pomocou</a:t>
                </a:r>
                <a:r>
                  <a:rPr lang="cs-CZ" dirty="0"/>
                  <a:t> </a:t>
                </a:r>
                <a:r>
                  <a:rPr lang="cs-CZ" dirty="0" err="1"/>
                  <a:t>predchádzajúcich</a:t>
                </a:r>
                <a:r>
                  <a:rPr lang="cs-CZ" dirty="0"/>
                  <a:t> </a:t>
                </a:r>
                <a:r>
                  <a:rPr lang="cs-CZ" dirty="0" err="1"/>
                  <a:t>členov</a:t>
                </a:r>
                <a:endParaRPr lang="cs-CZ" dirty="0"/>
              </a:p>
              <a:p>
                <a:pPr lvl="2"/>
                <a:endParaRPr lang="cs-CZ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+3,    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=1,  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cs-CZ" dirty="0"/>
              </a:p>
              <a:p>
                <a:pPr marL="914400" lvl="2" indent="0">
                  <a:buNone/>
                </a:pPr>
                <a:endParaRPr lang="cs-CZ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318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0070C0"/>
                </a:solidFill>
              </a:rPr>
              <a:t>Aritmetická postupnosť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cs-CZ" dirty="0"/>
                  <a:t>Postupnosť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cs-CZ" dirty="0"/>
                  <a:t> je aritmetická, </a:t>
                </a:r>
                <a:r>
                  <a:rPr lang="cs-CZ" dirty="0" err="1"/>
                  <a:t>keď</a:t>
                </a:r>
                <a:r>
                  <a:rPr lang="cs-CZ" dirty="0"/>
                  <a:t>:</a:t>
                </a:r>
              </a:p>
              <a:p>
                <a:pPr lvl="2"/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rPr>
                      <m:t>ℝ</m:t>
                    </m:r>
                  </m:oMath>
                </a14:m>
                <a:r>
                  <a:rPr lang="cs-CZ" dirty="0"/>
                  <a:t> tak, že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sk-SK"/>
                      <m:t>ℕ</m:t>
                    </m:r>
                  </m:oMath>
                </a14:m>
                <a:r>
                  <a:rPr lang="cs-CZ" dirty="0"/>
                  <a:t> platí, že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cs-CZ" dirty="0"/>
              </a:p>
              <a:p>
                <a:pPr lvl="2"/>
                <a:endParaRPr lang="cs-CZ" dirty="0"/>
              </a:p>
              <a:p>
                <a:pPr lvl="1"/>
                <a:r>
                  <a:rPr lang="cs-CZ" dirty="0" err="1"/>
                  <a:t>Medzi</a:t>
                </a:r>
                <a:r>
                  <a:rPr lang="cs-CZ" dirty="0"/>
                  <a:t> jednotlivými </a:t>
                </a:r>
                <a:r>
                  <a:rPr lang="cs-CZ" dirty="0" err="1"/>
                  <a:t>členmi</a:t>
                </a:r>
                <a:r>
                  <a:rPr lang="cs-CZ" dirty="0"/>
                  <a:t> postupnosti je </a:t>
                </a:r>
                <a:r>
                  <a:rPr lang="cs-CZ" dirty="0" err="1"/>
                  <a:t>rovnaký</a:t>
                </a:r>
                <a:r>
                  <a:rPr lang="cs-CZ" dirty="0"/>
                  <a:t> </a:t>
                </a:r>
                <a:r>
                  <a:rPr lang="cs-CZ" dirty="0" err="1"/>
                  <a:t>rozdiel</a:t>
                </a:r>
                <a:r>
                  <a:rPr lang="cs-CZ" dirty="0"/>
                  <a:t> – </a:t>
                </a:r>
                <a:r>
                  <a:rPr lang="cs-CZ" dirty="0" err="1"/>
                  <a:t>diferencia</a:t>
                </a:r>
                <a:r>
                  <a:rPr lang="cs-CZ" dirty="0"/>
                  <a:t> d</a:t>
                </a:r>
              </a:p>
              <a:p>
                <a:pPr lvl="1"/>
                <a:endParaRPr lang="cs-CZ" dirty="0"/>
              </a:p>
              <a:p>
                <a:pPr lvl="1"/>
                <a:r>
                  <a:rPr lang="cs-CZ" dirty="0"/>
                  <a:t>Výpočet n-</a:t>
                </a:r>
                <a:r>
                  <a:rPr lang="cs-CZ" dirty="0" err="1"/>
                  <a:t>tého</a:t>
                </a:r>
                <a:r>
                  <a:rPr lang="cs-CZ" dirty="0"/>
                  <a:t> člena: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cs-CZ" dirty="0"/>
              </a:p>
              <a:p>
                <a:pPr lvl="1"/>
                <a:endParaRPr lang="cs-CZ" dirty="0"/>
              </a:p>
              <a:p>
                <a:pPr lvl="1"/>
                <a:r>
                  <a:rPr lang="cs-CZ" dirty="0"/>
                  <a:t>Súčet prvých m </a:t>
                </a:r>
                <a:r>
                  <a:rPr lang="cs-CZ" dirty="0" err="1"/>
                  <a:t>členov</a:t>
                </a:r>
                <a:r>
                  <a:rPr lang="cs-CZ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957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0070C0"/>
                </a:solidFill>
              </a:rPr>
              <a:t>Geometrická postupnosť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cs-CZ" dirty="0"/>
                  <a:t>Postupnosť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cs-CZ" dirty="0"/>
                  <a:t> je geometrická, </a:t>
                </a:r>
                <a:r>
                  <a:rPr lang="cs-CZ" dirty="0" err="1"/>
                  <a:t>keď</a:t>
                </a:r>
                <a:r>
                  <a:rPr lang="cs-CZ" dirty="0"/>
                  <a:t>:</a:t>
                </a:r>
              </a:p>
              <a:p>
                <a:pPr lvl="2"/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rPr>
                      <m:t>ℝ</m:t>
                    </m:r>
                  </m:oMath>
                </a14:m>
                <a:r>
                  <a:rPr lang="cs-CZ" dirty="0"/>
                  <a:t> tak, že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sk-SK"/>
                      <m:t>ℕ</m:t>
                    </m:r>
                  </m:oMath>
                </a14:m>
                <a:r>
                  <a:rPr lang="cs-CZ" dirty="0"/>
                  <a:t> platí, že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cs-CZ" dirty="0"/>
              </a:p>
              <a:p>
                <a:pPr lvl="2"/>
                <a:endParaRPr lang="cs-CZ" dirty="0"/>
              </a:p>
              <a:p>
                <a:pPr lvl="1"/>
                <a:r>
                  <a:rPr lang="cs-CZ" dirty="0" err="1"/>
                  <a:t>Medzi</a:t>
                </a:r>
                <a:r>
                  <a:rPr lang="cs-CZ" dirty="0"/>
                  <a:t> jednotlivými </a:t>
                </a:r>
                <a:r>
                  <a:rPr lang="cs-CZ" dirty="0" err="1"/>
                  <a:t>členmi</a:t>
                </a:r>
                <a:r>
                  <a:rPr lang="cs-CZ" dirty="0"/>
                  <a:t> postupnosti je </a:t>
                </a:r>
                <a:r>
                  <a:rPr lang="cs-CZ" dirty="0" err="1"/>
                  <a:t>rovnaký</a:t>
                </a:r>
                <a:r>
                  <a:rPr lang="cs-CZ" dirty="0"/>
                  <a:t> </a:t>
                </a:r>
                <a:r>
                  <a:rPr lang="cs-CZ" dirty="0" err="1"/>
                  <a:t>podiel</a:t>
                </a:r>
                <a:r>
                  <a:rPr lang="cs-CZ" dirty="0"/>
                  <a:t> – kvocient q</a:t>
                </a:r>
              </a:p>
              <a:p>
                <a:pPr lvl="1"/>
                <a:endParaRPr lang="cs-CZ" dirty="0"/>
              </a:p>
              <a:p>
                <a:pPr lvl="1"/>
                <a:r>
                  <a:rPr lang="cs-CZ" dirty="0"/>
                  <a:t>Výpočet n-</a:t>
                </a:r>
                <a:r>
                  <a:rPr lang="cs-CZ" dirty="0" err="1"/>
                  <a:t>tého</a:t>
                </a:r>
                <a:r>
                  <a:rPr lang="cs-CZ" dirty="0"/>
                  <a:t> člena: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cs-CZ" dirty="0"/>
              </a:p>
              <a:p>
                <a:pPr lvl="1"/>
                <a:endParaRPr lang="cs-CZ" dirty="0"/>
              </a:p>
              <a:p>
                <a:pPr lvl="1"/>
                <a:r>
                  <a:rPr lang="cs-CZ" dirty="0"/>
                  <a:t>Súčet prvých m </a:t>
                </a:r>
                <a:r>
                  <a:rPr lang="cs-CZ" dirty="0" err="1"/>
                  <a:t>členov</a:t>
                </a:r>
                <a:r>
                  <a:rPr lang="cs-CZ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cs-CZ" dirty="0"/>
                  <a:t>	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endParaRPr lang="cs-CZ" dirty="0"/>
              </a:p>
              <a:p>
                <a:pPr lvl="2"/>
                <a:r>
                  <a:rPr lang="cs-CZ" dirty="0"/>
                  <a:t>(</a:t>
                </a:r>
                <a:r>
                  <a:rPr lang="cs-CZ" dirty="0" err="1"/>
                  <a:t>ak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cs-CZ" dirty="0"/>
                  <a:t> potom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03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rgbClr val="0070C0"/>
                </a:solidFill>
              </a:rPr>
              <a:t>Funkcia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1"/>
                <a:r>
                  <a:rPr lang="cs-CZ" u="sng" dirty="0" err="1"/>
                  <a:t>Def</a:t>
                </a:r>
                <a:r>
                  <a:rPr lang="cs-CZ" u="sng" dirty="0"/>
                  <a:t>:</a:t>
                </a:r>
                <a:r>
                  <a:rPr lang="cs-CZ" dirty="0"/>
                  <a:t> </a:t>
                </a:r>
                <a:r>
                  <a:rPr lang="cs-CZ" dirty="0" err="1"/>
                  <a:t>Funkcia</a:t>
                </a:r>
                <a:r>
                  <a:rPr lang="cs-CZ" dirty="0"/>
                  <a:t>/</a:t>
                </a:r>
                <a:r>
                  <a:rPr lang="cs-CZ" dirty="0" err="1"/>
                  <a:t>Zobrazenie</a:t>
                </a:r>
                <a:r>
                  <a:rPr lang="cs-CZ" dirty="0"/>
                  <a:t> je </a:t>
                </a:r>
                <a:r>
                  <a:rPr lang="cs-CZ" dirty="0" err="1"/>
                  <a:t>predpis</a:t>
                </a:r>
                <a:r>
                  <a:rPr lang="cs-CZ" dirty="0"/>
                  <a:t>, </a:t>
                </a:r>
                <a:r>
                  <a:rPr lang="cs-CZ" dirty="0" err="1"/>
                  <a:t>ktorý</a:t>
                </a:r>
                <a:r>
                  <a:rPr lang="cs-CZ" dirty="0"/>
                  <a:t> </a:t>
                </a:r>
                <a:r>
                  <a:rPr lang="cs-CZ" b="1" dirty="0"/>
                  <a:t>každému</a:t>
                </a:r>
                <a:r>
                  <a:rPr lang="cs-CZ" dirty="0"/>
                  <a:t> číslu </a:t>
                </a:r>
                <a:r>
                  <a:rPr lang="cs-CZ" b="1" dirty="0"/>
                  <a:t>x </a:t>
                </a:r>
                <a:r>
                  <a:rPr lang="cs-CZ" dirty="0"/>
                  <a:t>z </a:t>
                </a:r>
                <a:r>
                  <a:rPr lang="cs-CZ" dirty="0" err="1"/>
                  <a:t>definičného</a:t>
                </a:r>
                <a:r>
                  <a:rPr lang="cs-CZ" dirty="0"/>
                  <a:t> oboru (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1" i="1" dirty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cs-CZ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cs-CZ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) </a:t>
                </a:r>
                <a:r>
                  <a:rPr lang="cs-CZ" dirty="0" err="1"/>
                  <a:t>priradzuje</a:t>
                </a:r>
                <a:r>
                  <a:rPr lang="cs-CZ" dirty="0"/>
                  <a:t> </a:t>
                </a:r>
                <a:r>
                  <a:rPr lang="cs-CZ" b="1" dirty="0" err="1"/>
                  <a:t>práve</a:t>
                </a:r>
                <a:r>
                  <a:rPr lang="cs-CZ" b="1" dirty="0"/>
                  <a:t> jedno </a:t>
                </a:r>
                <a:r>
                  <a:rPr lang="cs-CZ" dirty="0"/>
                  <a:t>číslo </a:t>
                </a:r>
                <a:r>
                  <a:rPr lang="cs-CZ" b="1" dirty="0"/>
                  <a:t>y </a:t>
                </a:r>
                <a:r>
                  <a:rPr lang="cs-CZ" dirty="0"/>
                  <a:t>z oboru </a:t>
                </a:r>
                <a:r>
                  <a:rPr lang="cs-CZ" dirty="0" err="1"/>
                  <a:t>hodnôt</a:t>
                </a:r>
                <a:r>
                  <a:rPr lang="cs-CZ" dirty="0"/>
                  <a:t> (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1" i="1" dirty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cs-CZ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)</a:t>
                </a:r>
              </a:p>
              <a:p>
                <a:pPr lvl="1"/>
                <a:endParaRPr lang="cs-CZ" dirty="0"/>
              </a:p>
              <a:p>
                <a:pPr lvl="1"/>
                <a:r>
                  <a:rPr lang="cs-CZ" dirty="0"/>
                  <a:t>Zapisujeme:	</a:t>
                </a:r>
                <a14:m>
                  <m:oMath xmlns:m="http://schemas.openxmlformats.org/officeDocument/2006/math">
                    <m:r>
                      <a:rPr lang="cs-CZ" sz="26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cs-CZ" sz="2600" b="1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cs-CZ" sz="26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cs-CZ" sz="26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cs-CZ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cs-CZ" sz="2600" b="1" dirty="0"/>
                  <a:t>		</a:t>
                </a:r>
                <a14:m>
                  <m:oMath xmlns:m="http://schemas.openxmlformats.org/officeDocument/2006/math">
                    <m:r>
                      <a:rPr lang="cs-CZ" sz="26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cs-CZ" sz="26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cs-CZ" sz="26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cs-CZ" sz="2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cs-CZ" sz="2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b="1" dirty="0"/>
              </a:p>
              <a:p>
                <a:pPr marL="457200" lvl="1" indent="0">
                  <a:buNone/>
                </a:pPr>
                <a:endParaRPr lang="cs-CZ" dirty="0"/>
              </a:p>
              <a:p>
                <a:pPr lvl="1"/>
                <a14:m>
                  <m:oMath xmlns:m="http://schemas.openxmlformats.org/officeDocument/2006/math"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) → </m:t>
                    </m:r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	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cs-CZ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cs-CZ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 – vstup</a:t>
                </a:r>
              </a:p>
              <a:p>
                <a:pPr marL="914400" lvl="2" indent="0">
                  <a:buNone/>
                </a:pPr>
                <a:r>
                  <a:rPr lang="cs-CZ" dirty="0"/>
                  <a:t>			</a:t>
                </a:r>
                <a14:m>
                  <m:oMath xmlns:m="http://schemas.openxmlformats.org/officeDocument/2006/math">
                    <m:r>
                      <a:rPr lang="cs-CZ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cs-CZ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2400" dirty="0"/>
                  <a:t> – výstup</a:t>
                </a:r>
                <a:endParaRPr lang="cs-CZ" dirty="0"/>
              </a:p>
              <a:p>
                <a:pPr lvl="1"/>
                <a:endParaRPr lang="cs-CZ" dirty="0"/>
              </a:p>
              <a:p>
                <a:pPr lvl="1"/>
                <a:r>
                  <a:rPr lang="cs-CZ" dirty="0" err="1"/>
                  <a:t>Definičný</a:t>
                </a:r>
                <a:r>
                  <a:rPr lang="cs-CZ" dirty="0"/>
                  <a:t> obor: </a:t>
                </a:r>
                <a14:m>
                  <m:oMath xmlns:m="http://schemas.openxmlformats.org/officeDocument/2006/math"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sk-SK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ℝ</m:t>
                    </m:r>
                    <m:r>
                      <a:rPr lang="en-GB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GB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sk-SK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ℝ</m:t>
                    </m:r>
                    <m:r>
                      <a:rPr lang="en-GB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b="1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 </a:t>
                </a:r>
                <a:endParaRPr lang="sk-SK" b="1" i="0" dirty="0">
                  <a:solidFill>
                    <a:srgbClr val="202122"/>
                  </a:solidFill>
                  <a:effectLst/>
                  <a:highlight>
                    <a:srgbClr val="FFFFFF"/>
                  </a:highlight>
                </a:endParaRPr>
              </a:p>
              <a:p>
                <a:pPr lvl="2"/>
                <a:r>
                  <a:rPr lang="sk-SK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je to množina takých</a:t>
                </a:r>
                <a:r>
                  <a:rPr lang="cs-CZ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 x, že </a:t>
                </a:r>
                <a:r>
                  <a:rPr lang="cs-CZ" i="0" dirty="0" err="1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keď</a:t>
                </a:r>
                <a:r>
                  <a:rPr lang="cs-CZ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 </a:t>
                </a:r>
                <a:r>
                  <a:rPr lang="cs-CZ" i="0" dirty="0" err="1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ich</a:t>
                </a:r>
                <a:r>
                  <a:rPr lang="cs-CZ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 dosadíme do </a:t>
                </a:r>
                <a:r>
                  <a:rPr lang="cs-CZ" i="0" dirty="0" err="1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funkcie</a:t>
                </a:r>
                <a:r>
                  <a:rPr lang="cs-CZ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, tak dostaneme </a:t>
                </a:r>
                <a:r>
                  <a:rPr lang="cs-CZ" i="0" dirty="0" err="1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ich</a:t>
                </a:r>
                <a:r>
                  <a:rPr lang="cs-CZ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 </a:t>
                </a:r>
                <a:r>
                  <a:rPr lang="cs-CZ" i="0" dirty="0" err="1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funkčnú</a:t>
                </a:r>
                <a:r>
                  <a:rPr lang="cs-CZ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 hodnotu y</a:t>
                </a:r>
                <a:endParaRPr lang="sk-SK" i="0" dirty="0">
                  <a:solidFill>
                    <a:srgbClr val="202122"/>
                  </a:solidFill>
                  <a:effectLst/>
                  <a:highlight>
                    <a:srgbClr val="FFFFFF"/>
                  </a:highlight>
                </a:endParaRPr>
              </a:p>
              <a:p>
                <a:pPr lvl="2"/>
                <a:r>
                  <a:rPr lang="cs-CZ" b="1" dirty="0"/>
                  <a:t>množina </a:t>
                </a:r>
                <a:r>
                  <a:rPr lang="cs-CZ" b="1" dirty="0" err="1"/>
                  <a:t>všetkých</a:t>
                </a:r>
                <a:r>
                  <a:rPr lang="cs-CZ" dirty="0"/>
                  <a:t> </a:t>
                </a:r>
                <a:r>
                  <a:rPr lang="cs-CZ" dirty="0" err="1"/>
                  <a:t>prípustných</a:t>
                </a:r>
                <a:r>
                  <a:rPr lang="cs-CZ" dirty="0"/>
                  <a:t> </a:t>
                </a:r>
                <a:r>
                  <a:rPr lang="cs-CZ" dirty="0" err="1"/>
                  <a:t>hodnôt</a:t>
                </a:r>
                <a:r>
                  <a:rPr lang="cs-CZ" dirty="0"/>
                  <a:t> argumentu </a:t>
                </a:r>
                <a:r>
                  <a:rPr lang="cs-CZ" b="1" dirty="0"/>
                  <a:t>x</a:t>
                </a:r>
              </a:p>
              <a:p>
                <a:pPr lvl="1"/>
                <a:endParaRPr lang="cs-CZ" b="1" dirty="0"/>
              </a:p>
              <a:p>
                <a:pPr lvl="1"/>
                <a:r>
                  <a:rPr lang="cs-CZ" dirty="0"/>
                  <a:t>Obor </a:t>
                </a:r>
                <a:r>
                  <a:rPr lang="cs-CZ" dirty="0" err="1"/>
                  <a:t>hodnôt</a:t>
                </a:r>
                <a:r>
                  <a:rPr lang="cs-CZ" dirty="0"/>
                  <a:t>: </a:t>
                </a:r>
                <a14:m>
                  <m:oMath xmlns:m="http://schemas.openxmlformats.org/officeDocument/2006/math"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cs-CZ" b="1" i="1" dirty="0" smtClean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sk-SK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1" i="1" dirty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1" i="1" dirty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ℝ</m:t>
                    </m:r>
                    <m:r>
                      <a:rPr lang="en-GB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: </m:t>
                    </m:r>
                    <m:r>
                      <a:rPr lang="sk-SK" b="1" i="1" dirty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∃</m:t>
                    </m:r>
                    <m:r>
                      <a:rPr lang="sk-SK" b="1" i="1" dirty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b="1" i="1" dirty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sk-SK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𝑫</m:t>
                    </m:r>
                    <m:r>
                      <a:rPr lang="sk-SK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𝒇</m:t>
                    </m:r>
                    <m:r>
                      <a:rPr lang="sk-SK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), </m:t>
                    </m:r>
                    <m:r>
                      <a:rPr lang="sk-SK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𝒇</m:t>
                    </m:r>
                    <m:r>
                      <a:rPr lang="sk-SK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 = </m:t>
                    </m:r>
                    <m:r>
                      <a:rPr lang="sk-SK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1" i="1" dirty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sk-SK" b="1" i="0" dirty="0">
                  <a:solidFill>
                    <a:srgbClr val="202122"/>
                  </a:solidFill>
                  <a:effectLst/>
                  <a:highlight>
                    <a:srgbClr val="FFFFFF"/>
                  </a:highlight>
                </a:endParaRPr>
              </a:p>
              <a:p>
                <a:pPr lvl="2"/>
                <a:r>
                  <a:rPr lang="cs-CZ" dirty="0"/>
                  <a:t>je to množina takých y, ku </a:t>
                </a:r>
                <a:r>
                  <a:rPr lang="cs-CZ" dirty="0" err="1"/>
                  <a:t>ktorým</a:t>
                </a:r>
                <a:r>
                  <a:rPr lang="cs-CZ" dirty="0"/>
                  <a:t> existuje x z </a:t>
                </a:r>
                <a:r>
                  <a:rPr lang="cs-CZ" dirty="0" err="1"/>
                  <a:t>definičného</a:t>
                </a:r>
                <a:r>
                  <a:rPr lang="cs-CZ" dirty="0"/>
                  <a:t> oboru tak, že y je </a:t>
                </a:r>
                <a:r>
                  <a:rPr lang="cs-CZ" dirty="0" err="1"/>
                  <a:t>funkčnou</a:t>
                </a:r>
                <a:r>
                  <a:rPr lang="cs-CZ" dirty="0"/>
                  <a:t> hodnotou x</a:t>
                </a:r>
              </a:p>
              <a:p>
                <a:pPr lvl="2"/>
                <a:r>
                  <a:rPr lang="cs-CZ" b="1" dirty="0"/>
                  <a:t>množina </a:t>
                </a:r>
                <a:r>
                  <a:rPr lang="cs-CZ" b="1" dirty="0" err="1"/>
                  <a:t>funkčných</a:t>
                </a:r>
                <a:r>
                  <a:rPr lang="cs-CZ" b="1" dirty="0"/>
                  <a:t> </a:t>
                </a:r>
                <a:r>
                  <a:rPr lang="cs-CZ" b="1" dirty="0" err="1"/>
                  <a:t>hodnôt</a:t>
                </a:r>
                <a:endParaRPr lang="cs-CZ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72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Vlastnosti </a:t>
            </a:r>
            <a:r>
              <a:rPr lang="cs-CZ" b="1" dirty="0" err="1">
                <a:solidFill>
                  <a:srgbClr val="0070C0"/>
                </a:solidFill>
              </a:rPr>
              <a:t>funkcie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dirty="0" err="1"/>
              <a:t>Ohraničenosť</a:t>
            </a:r>
            <a:endParaRPr lang="cs-CZ" dirty="0"/>
          </a:p>
          <a:p>
            <a:pPr lvl="1"/>
            <a:r>
              <a:rPr lang="cs-CZ" dirty="0" err="1"/>
              <a:t>Monotónnosť</a:t>
            </a:r>
            <a:endParaRPr lang="cs-CZ" dirty="0"/>
          </a:p>
          <a:p>
            <a:pPr lvl="1"/>
            <a:r>
              <a:rPr lang="cs-CZ" dirty="0"/>
              <a:t>Prostota</a:t>
            </a:r>
          </a:p>
          <a:p>
            <a:pPr lvl="1"/>
            <a:r>
              <a:rPr lang="cs-CZ" dirty="0"/>
              <a:t>Parita</a:t>
            </a:r>
          </a:p>
          <a:p>
            <a:pPr lvl="1"/>
            <a:r>
              <a:rPr lang="cs-CZ" dirty="0"/>
              <a:t>Extrémy</a:t>
            </a:r>
          </a:p>
          <a:p>
            <a:pPr marL="457200" lvl="1" indent="0">
              <a:buNone/>
            </a:pPr>
            <a:endParaRPr lang="cs-CZ" dirty="0"/>
          </a:p>
          <a:p>
            <a:pPr lvl="1"/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Periodičnosť</a:t>
            </a:r>
            <a:endParaRPr lang="cs-CZ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cs-CZ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Skladanie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funkcií</a:t>
            </a:r>
            <a:endParaRPr lang="cs-CZ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Inverzná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funkcia</a:t>
            </a:r>
            <a:endParaRPr lang="cs-CZ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405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rgbClr val="0070C0"/>
                </a:solidFill>
              </a:rPr>
              <a:t>Ohraničenosť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cs-CZ" dirty="0"/>
                  <a:t>Funkcia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</a:t>
                </a:r>
                <a:r>
                  <a:rPr lang="cs-CZ" dirty="0"/>
                  <a:t>je ohraničená </a:t>
                </a:r>
                <a:r>
                  <a:rPr lang="cs-CZ" dirty="0" err="1"/>
                  <a:t>zhora</a:t>
                </a:r>
                <a:r>
                  <a:rPr lang="en-GB" dirty="0"/>
                  <a:t> </a:t>
                </a:r>
                <a:r>
                  <a:rPr lang="en-GB" dirty="0" err="1"/>
                  <a:t>ke</a:t>
                </a:r>
                <a:r>
                  <a:rPr lang="cs-CZ" dirty="0"/>
                  <a:t>ď: </a:t>
                </a:r>
                <a:endParaRPr lang="sk-SK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rPr>
                      <m:t>ℝ</m:t>
                    </m:r>
                    <m:r>
                      <m:rPr>
                        <m:nor/>
                      </m:rPr>
                      <a:rPr lang="sk-SK" b="0" i="0" dirty="0" smtClean="0"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rPr>
                      <m:t> </m:t>
                    </m:r>
                  </m:oMath>
                </a14:m>
                <a:r>
                  <a:rPr lang="cs-CZ" dirty="0"/>
                  <a:t>tak, že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 platí, že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cs-CZ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/>
              </a:p>
              <a:p>
                <a:pPr marL="914400" lvl="2" indent="0">
                  <a:buNone/>
                </a:pPr>
                <a:endParaRPr lang="cs-CZ" dirty="0"/>
              </a:p>
              <a:p>
                <a:pPr lvl="1"/>
                <a:r>
                  <a:rPr lang="cs-CZ" dirty="0"/>
                  <a:t>Funkcia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</a:t>
                </a:r>
                <a:r>
                  <a:rPr lang="cs-CZ" dirty="0"/>
                  <a:t>je ohraničená zdola</a:t>
                </a:r>
                <a:r>
                  <a:rPr lang="en-GB" dirty="0"/>
                  <a:t> </a:t>
                </a:r>
                <a:r>
                  <a:rPr lang="en-GB" dirty="0" err="1"/>
                  <a:t>ke</a:t>
                </a:r>
                <a:r>
                  <a:rPr lang="cs-CZ" dirty="0"/>
                  <a:t>ď: </a:t>
                </a:r>
                <a:endParaRPr lang="sk-SK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rPr>
                      <m:t>ℝ</m:t>
                    </m:r>
                    <m:r>
                      <m:rPr>
                        <m:nor/>
                      </m:rPr>
                      <a:rPr lang="sk-SK" b="0" i="0" dirty="0" smtClean="0"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rPr>
                      <m:t> </m:t>
                    </m:r>
                  </m:oMath>
                </a14:m>
                <a:r>
                  <a:rPr lang="cs-CZ" dirty="0"/>
                  <a:t>tak, že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 platí, že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/>
              </a:p>
              <a:p>
                <a:pPr lvl="1"/>
                <a:endParaRPr lang="cs-CZ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rgbClr val="0070C0"/>
                </a:solidFill>
              </a:rPr>
              <a:t>Monotónnosť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cs-CZ" dirty="0"/>
                  <a:t>Máme </a:t>
                </a:r>
                <a:r>
                  <a:rPr lang="cs-CZ" dirty="0" err="1"/>
                  <a:t>funkciu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dirty="0"/>
                  <a:t>a </a:t>
                </a:r>
                <a:r>
                  <a:rPr lang="cs-CZ" dirty="0" err="1"/>
                  <a:t>dve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cs-CZ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dirty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cs-CZ" dirty="0"/>
                  <a:t>tak že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dirty="0"/>
              </a:p>
              <a:p>
                <a:pPr lvl="2"/>
                <a:r>
                  <a:rPr lang="sk-SK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 </a:t>
                </a:r>
                <a:r>
                  <a:rPr lang="en-GB" dirty="0"/>
                  <a:t>je </a:t>
                </a:r>
                <a:r>
                  <a:rPr lang="en-GB" dirty="0" err="1"/>
                  <a:t>umiestnene</a:t>
                </a:r>
                <a:r>
                  <a:rPr lang="en-GB" dirty="0"/>
                  <a:t> v </a:t>
                </a:r>
                <a:r>
                  <a:rPr lang="en-GB" dirty="0" err="1"/>
                  <a:t>grafe</a:t>
                </a:r>
                <a:r>
                  <a:rPr lang="en-GB" dirty="0"/>
                  <a:t> pred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dirty="0"/>
                  <a:t>)</a:t>
                </a:r>
                <a:endParaRPr lang="en-GB" dirty="0"/>
              </a:p>
              <a:p>
                <a:pPr lvl="1"/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je </a:t>
                </a:r>
                <a:r>
                  <a:rPr lang="en-GB" dirty="0" err="1"/>
                  <a:t>rast</a:t>
                </a:r>
                <a:r>
                  <a:rPr lang="cs-CZ" dirty="0" err="1"/>
                  <a:t>úca</a:t>
                </a:r>
                <a:r>
                  <a:rPr lang="cs-CZ" dirty="0"/>
                  <a:t> </a:t>
                </a:r>
                <a:r>
                  <a:rPr lang="cs-CZ" dirty="0" err="1"/>
                  <a:t>keď</a:t>
                </a:r>
                <a:r>
                  <a:rPr lang="cs-CZ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/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cs-CZ" dirty="0"/>
                  <a:t> je </a:t>
                </a:r>
                <a:r>
                  <a:rPr lang="cs-CZ" dirty="0" err="1"/>
                  <a:t>klesajúca</a:t>
                </a:r>
                <a:r>
                  <a:rPr lang="cs-CZ" dirty="0"/>
                  <a:t> </a:t>
                </a:r>
                <a:r>
                  <a:rPr lang="cs-CZ" dirty="0" err="1"/>
                  <a:t>keď</a:t>
                </a:r>
                <a:r>
                  <a:rPr lang="cs-CZ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cs-CZ" dirty="0"/>
                  <a:t> je</a:t>
                </a:r>
                <a:r>
                  <a:rPr lang="en-GB" dirty="0"/>
                  <a:t> </a:t>
                </a:r>
                <a:r>
                  <a:rPr lang="en-GB" dirty="0" err="1"/>
                  <a:t>neklesaj</a:t>
                </a:r>
                <a:r>
                  <a:rPr lang="cs-CZ" dirty="0" err="1"/>
                  <a:t>úca</a:t>
                </a:r>
                <a:r>
                  <a:rPr lang="cs-CZ" dirty="0"/>
                  <a:t> </a:t>
                </a:r>
                <a:r>
                  <a:rPr lang="cs-CZ" dirty="0" err="1"/>
                  <a:t>keď</a:t>
                </a:r>
                <a:r>
                  <a:rPr lang="cs-CZ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/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cs-CZ" dirty="0"/>
                  <a:t> je</a:t>
                </a:r>
                <a:r>
                  <a:rPr lang="en-GB" dirty="0"/>
                  <a:t> n</a:t>
                </a:r>
                <a:r>
                  <a:rPr lang="cs-CZ" dirty="0" err="1"/>
                  <a:t>erastúca</a:t>
                </a:r>
                <a:r>
                  <a:rPr lang="cs-CZ" dirty="0"/>
                  <a:t> </a:t>
                </a:r>
                <a:r>
                  <a:rPr lang="cs-CZ" dirty="0" err="1"/>
                  <a:t>keď</a:t>
                </a:r>
                <a:r>
                  <a:rPr lang="cs-CZ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/>
              </a:p>
              <a:p>
                <a:pPr lvl="1"/>
                <a:endParaRPr lang="cs-CZ" dirty="0"/>
              </a:p>
              <a:p>
                <a:pPr lvl="1"/>
                <a:r>
                  <a:rPr lang="cs-CZ" dirty="0" err="1"/>
                  <a:t>Keď</a:t>
                </a:r>
                <a:r>
                  <a:rPr lang="cs-CZ" dirty="0"/>
                  <a:t> je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cs-CZ" dirty="0"/>
                  <a:t> </a:t>
                </a:r>
                <a:r>
                  <a:rPr lang="cs-CZ" dirty="0" err="1"/>
                  <a:t>neklesajúca</a:t>
                </a:r>
                <a:r>
                  <a:rPr lang="cs-CZ" dirty="0"/>
                  <a:t> </a:t>
                </a:r>
                <a:r>
                  <a:rPr lang="cs-CZ" dirty="0" err="1"/>
                  <a:t>alebo</a:t>
                </a:r>
                <a:r>
                  <a:rPr lang="cs-CZ" dirty="0"/>
                  <a:t> </a:t>
                </a:r>
                <a:r>
                  <a:rPr lang="cs-CZ" dirty="0" err="1"/>
                  <a:t>nerastúca</a:t>
                </a:r>
                <a:r>
                  <a:rPr lang="cs-CZ" dirty="0"/>
                  <a:t>, tak je v </a:t>
                </a:r>
                <a:r>
                  <a:rPr lang="cs-CZ" dirty="0" err="1"/>
                  <a:t>určitom</a:t>
                </a:r>
                <a:r>
                  <a:rPr lang="cs-CZ" dirty="0"/>
                  <a:t> úseku </a:t>
                </a:r>
                <a:r>
                  <a:rPr lang="cs-CZ" dirty="0" err="1"/>
                  <a:t>konštantná</a:t>
                </a:r>
                <a:endParaRPr lang="cs-CZ" dirty="0"/>
              </a:p>
              <a:p>
                <a:pPr lvl="1"/>
                <a:r>
                  <a:rPr lang="cs-CZ" dirty="0"/>
                  <a:t>Každá </a:t>
                </a:r>
                <a:r>
                  <a:rPr lang="cs-CZ" dirty="0" err="1"/>
                  <a:t>rastúca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cs-CZ" dirty="0"/>
                  <a:t> je zároveň aj </a:t>
                </a:r>
                <a:r>
                  <a:rPr lang="cs-CZ" dirty="0" err="1"/>
                  <a:t>neklesajúca</a:t>
                </a:r>
                <a:endParaRPr lang="cs-CZ" dirty="0"/>
              </a:p>
              <a:p>
                <a:pPr lvl="1"/>
                <a:r>
                  <a:rPr lang="cs-CZ" dirty="0"/>
                  <a:t>Každá </a:t>
                </a:r>
                <a:r>
                  <a:rPr lang="cs-CZ" dirty="0" err="1"/>
                  <a:t>klesajúca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cs-CZ" dirty="0"/>
                  <a:t> je zároveň aj </a:t>
                </a:r>
                <a:r>
                  <a:rPr lang="cs-CZ" dirty="0" err="1"/>
                  <a:t>nerastúca</a:t>
                </a:r>
                <a:endParaRPr lang="cs-CZ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cs-CZ" dirty="0"/>
              </a:p>
              <a:p>
                <a:pPr lvl="1"/>
                <a:endParaRPr lang="cs-CZ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 b="-182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6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rgbClr val="0070C0"/>
                </a:solidFill>
              </a:rPr>
              <a:t>Monotónnosť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dirty="0" err="1"/>
              <a:t>Funkcia</a:t>
            </a:r>
            <a:r>
              <a:rPr lang="cs-CZ" dirty="0"/>
              <a:t> je </a:t>
            </a:r>
            <a:r>
              <a:rPr lang="cs-CZ" dirty="0" err="1"/>
              <a:t>monotónna</a:t>
            </a:r>
            <a:r>
              <a:rPr lang="cs-CZ" dirty="0"/>
              <a:t> </a:t>
            </a:r>
            <a:r>
              <a:rPr lang="cs-CZ" dirty="0" err="1"/>
              <a:t>keď</a:t>
            </a:r>
            <a:r>
              <a:rPr lang="cs-CZ" dirty="0"/>
              <a:t> je </a:t>
            </a:r>
            <a:r>
              <a:rPr lang="cs-CZ" dirty="0" err="1"/>
              <a:t>rastúca</a:t>
            </a:r>
            <a:r>
              <a:rPr lang="cs-CZ" dirty="0"/>
              <a:t>, </a:t>
            </a:r>
            <a:r>
              <a:rPr lang="cs-CZ" dirty="0" err="1"/>
              <a:t>klesajúca</a:t>
            </a:r>
            <a:r>
              <a:rPr lang="cs-CZ" dirty="0"/>
              <a:t>, </a:t>
            </a:r>
            <a:r>
              <a:rPr lang="cs-CZ" dirty="0" err="1"/>
              <a:t>neklesajúca</a:t>
            </a:r>
            <a:r>
              <a:rPr lang="cs-CZ" dirty="0"/>
              <a:t>, </a:t>
            </a:r>
            <a:r>
              <a:rPr lang="cs-CZ" dirty="0" err="1"/>
              <a:t>nerastúca</a:t>
            </a:r>
            <a:r>
              <a:rPr lang="cs-CZ" dirty="0"/>
              <a:t> (</a:t>
            </a:r>
            <a:r>
              <a:rPr lang="cs-CZ" dirty="0" err="1"/>
              <a:t>špeciálne</a:t>
            </a:r>
            <a:r>
              <a:rPr lang="cs-CZ" dirty="0"/>
              <a:t> </a:t>
            </a:r>
            <a:r>
              <a:rPr lang="cs-CZ" dirty="0" err="1"/>
              <a:t>hovoríme</a:t>
            </a:r>
            <a:r>
              <a:rPr lang="cs-CZ" dirty="0"/>
              <a:t> že </a:t>
            </a:r>
            <a:r>
              <a:rPr lang="cs-CZ" dirty="0" err="1"/>
              <a:t>funkcia</a:t>
            </a:r>
            <a:r>
              <a:rPr lang="cs-CZ" dirty="0"/>
              <a:t> je </a:t>
            </a:r>
            <a:r>
              <a:rPr lang="cs-CZ" dirty="0" err="1"/>
              <a:t>rýdzo</a:t>
            </a:r>
            <a:r>
              <a:rPr lang="cs-CZ" dirty="0"/>
              <a:t> </a:t>
            </a:r>
            <a:r>
              <a:rPr lang="cs-CZ" dirty="0" err="1"/>
              <a:t>monotónna</a:t>
            </a:r>
            <a:r>
              <a:rPr lang="cs-CZ" dirty="0"/>
              <a:t> </a:t>
            </a:r>
            <a:r>
              <a:rPr lang="cs-CZ" dirty="0" err="1"/>
              <a:t>keď</a:t>
            </a:r>
            <a:r>
              <a:rPr lang="cs-CZ" dirty="0"/>
              <a:t> je </a:t>
            </a:r>
            <a:r>
              <a:rPr lang="cs-CZ" dirty="0" err="1"/>
              <a:t>rastúca</a:t>
            </a:r>
            <a:r>
              <a:rPr lang="cs-CZ" dirty="0"/>
              <a:t> </a:t>
            </a:r>
            <a:r>
              <a:rPr lang="cs-CZ" dirty="0" err="1"/>
              <a:t>alebo</a:t>
            </a:r>
            <a:r>
              <a:rPr lang="cs-CZ" dirty="0"/>
              <a:t> </a:t>
            </a:r>
            <a:r>
              <a:rPr lang="cs-CZ" dirty="0" err="1"/>
              <a:t>klesajúca</a:t>
            </a:r>
            <a:r>
              <a:rPr lang="sk-SK" dirty="0"/>
              <a:t>)</a:t>
            </a:r>
          </a:p>
          <a:p>
            <a:pPr lvl="1"/>
            <a:endParaRPr lang="cs-CZ" dirty="0"/>
          </a:p>
          <a:p>
            <a:pPr lvl="1"/>
            <a:r>
              <a:rPr lang="cs-CZ" dirty="0" err="1"/>
              <a:t>Existujú</a:t>
            </a:r>
            <a:r>
              <a:rPr lang="cs-CZ" dirty="0"/>
              <a:t> </a:t>
            </a:r>
            <a:r>
              <a:rPr lang="cs-CZ" dirty="0" err="1"/>
              <a:t>funkcie</a:t>
            </a:r>
            <a:r>
              <a:rPr lang="cs-CZ" dirty="0"/>
              <a:t>, </a:t>
            </a:r>
            <a:r>
              <a:rPr lang="cs-CZ" dirty="0" err="1"/>
              <a:t>ktoré</a:t>
            </a:r>
            <a:r>
              <a:rPr lang="cs-CZ" dirty="0"/>
              <a:t> </a:t>
            </a:r>
            <a:r>
              <a:rPr lang="cs-CZ" dirty="0" err="1"/>
              <a:t>nie</a:t>
            </a:r>
            <a:r>
              <a:rPr lang="cs-CZ" dirty="0"/>
              <a:t> sú </a:t>
            </a:r>
            <a:r>
              <a:rPr lang="cs-CZ" dirty="0" err="1"/>
              <a:t>monotónne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618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Prostota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cs-CZ" dirty="0"/>
                  <a:t>Funkcia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cs-CZ" dirty="0"/>
                  <a:t> je </a:t>
                </a:r>
                <a:r>
                  <a:rPr lang="sk-SK" dirty="0"/>
                  <a:t>prostá, keď: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 platí, </a:t>
                </a:r>
                <a:r>
                  <a:rPr lang="cs-CZ" dirty="0" err="1"/>
                  <a:t>ak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/>
              </a:p>
              <a:p>
                <a:pPr lvl="2"/>
                <a:r>
                  <a:rPr lang="cs-CZ" dirty="0" err="1"/>
                  <a:t>Pokiaľ</a:t>
                </a:r>
                <a:r>
                  <a:rPr lang="cs-CZ" dirty="0"/>
                  <a:t> </a:t>
                </a:r>
                <a:r>
                  <a:rPr lang="cs-CZ" dirty="0" err="1"/>
                  <a:t>vyberieme</a:t>
                </a:r>
                <a:r>
                  <a:rPr lang="cs-CZ" dirty="0"/>
                  <a:t> </a:t>
                </a:r>
                <a:r>
                  <a:rPr lang="cs-CZ" dirty="0" err="1"/>
                  <a:t>dve</a:t>
                </a:r>
                <a:r>
                  <a:rPr lang="cs-CZ" dirty="0"/>
                  <a:t> </a:t>
                </a:r>
                <a:r>
                  <a:rPr lang="cs-CZ" dirty="0" err="1"/>
                  <a:t>rôzne</a:t>
                </a:r>
                <a:r>
                  <a:rPr lang="cs-CZ" dirty="0"/>
                  <a:t> x tak </a:t>
                </a:r>
                <a:r>
                  <a:rPr lang="cs-CZ" dirty="0" err="1"/>
                  <a:t>ich</a:t>
                </a:r>
                <a:r>
                  <a:rPr lang="cs-CZ" dirty="0"/>
                  <a:t> </a:t>
                </a:r>
                <a:r>
                  <a:rPr lang="cs-CZ" dirty="0" err="1"/>
                  <a:t>funkčná</a:t>
                </a:r>
                <a:r>
                  <a:rPr lang="cs-CZ" dirty="0"/>
                  <a:t> hodnota musí byť </a:t>
                </a:r>
                <a:r>
                  <a:rPr lang="cs-CZ" dirty="0" err="1"/>
                  <a:t>rôzna</a:t>
                </a:r>
                <a:endParaRPr lang="cs-CZ" dirty="0"/>
              </a:p>
              <a:p>
                <a:pPr lvl="2"/>
                <a:r>
                  <a:rPr lang="cs-CZ" dirty="0" err="1"/>
                  <a:t>Ak</a:t>
                </a:r>
                <a:r>
                  <a:rPr lang="cs-CZ" dirty="0"/>
                  <a:t> </a:t>
                </a:r>
                <a:r>
                  <a:rPr lang="cs-CZ" dirty="0" err="1"/>
                  <a:t>preložíme</a:t>
                </a:r>
                <a:r>
                  <a:rPr lang="cs-CZ" dirty="0"/>
                  <a:t> graf </a:t>
                </a:r>
                <a:r>
                  <a:rPr lang="cs-CZ" dirty="0" err="1"/>
                  <a:t>funkcie</a:t>
                </a:r>
                <a:r>
                  <a:rPr lang="cs-CZ" dirty="0"/>
                  <a:t> </a:t>
                </a:r>
                <a:r>
                  <a:rPr lang="cs-CZ" dirty="0" err="1"/>
                  <a:t>nejakou</a:t>
                </a:r>
                <a:r>
                  <a:rPr lang="cs-CZ" dirty="0"/>
                  <a:t> </a:t>
                </a:r>
                <a:r>
                  <a:rPr lang="cs-CZ" dirty="0" err="1"/>
                  <a:t>priamkou</a:t>
                </a:r>
                <a:r>
                  <a:rPr lang="cs-CZ" dirty="0"/>
                  <a:t> rovnoběžnou s osou x, tak ho musí </a:t>
                </a:r>
                <a:r>
                  <a:rPr lang="cs-CZ" dirty="0" err="1"/>
                  <a:t>pretínať</a:t>
                </a:r>
                <a:r>
                  <a:rPr lang="cs-CZ" dirty="0"/>
                  <a:t> </a:t>
                </a:r>
                <a:r>
                  <a:rPr lang="cs-CZ" dirty="0" err="1"/>
                  <a:t>najviac</a:t>
                </a:r>
                <a:r>
                  <a:rPr lang="cs-CZ" dirty="0"/>
                  <a:t> v jednom bode</a:t>
                </a:r>
              </a:p>
              <a:p>
                <a:pPr lvl="2"/>
                <a:endParaRPr lang="cs-CZ" dirty="0"/>
              </a:p>
              <a:p>
                <a:pPr lvl="1"/>
                <a:r>
                  <a:rPr lang="cs-CZ" dirty="0"/>
                  <a:t>Každá </a:t>
                </a:r>
                <a:r>
                  <a:rPr lang="cs-CZ" dirty="0" err="1"/>
                  <a:t>rýdzo</a:t>
                </a:r>
                <a:r>
                  <a:rPr lang="cs-CZ" dirty="0"/>
                  <a:t> </a:t>
                </a:r>
                <a:r>
                  <a:rPr lang="cs-CZ" dirty="0" err="1"/>
                  <a:t>monotónna</a:t>
                </a:r>
                <a:r>
                  <a:rPr lang="cs-CZ" dirty="0"/>
                  <a:t> </a:t>
                </a:r>
                <a:r>
                  <a:rPr lang="cs-CZ" dirty="0" err="1"/>
                  <a:t>funkcia</a:t>
                </a:r>
                <a:r>
                  <a:rPr lang="cs-CZ" dirty="0"/>
                  <a:t> je prostá (naopak to neplatí)</a:t>
                </a:r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cs-CZ" dirty="0"/>
              </a:p>
              <a:p>
                <a:pPr lvl="1"/>
                <a:endParaRPr lang="cs-CZ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7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Parita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cs-CZ" dirty="0"/>
                  <a:t>Funkcia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cs-CZ" dirty="0"/>
                  <a:t> je </a:t>
                </a:r>
                <a:r>
                  <a:rPr lang="sk-SK" dirty="0" err="1"/>
                  <a:t>sudá</a:t>
                </a:r>
                <a:r>
                  <a:rPr lang="sk-SK" dirty="0"/>
                  <a:t> (párna), keď: </a:t>
                </a:r>
              </a:p>
              <a:p>
                <a:pPr lvl="2"/>
                <a:r>
                  <a:rPr lang="sk-SK" dirty="0">
                    <a:ea typeface="Cambria Math" panose="02040503050406030204" pitchFamily="18" charset="0"/>
                  </a:rPr>
                  <a:t>Ak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 	(má </a:t>
                </a:r>
                <a:r>
                  <a:rPr lang="cs-CZ" dirty="0" err="1"/>
                  <a:t>súmerný</a:t>
                </a:r>
                <a:r>
                  <a:rPr lang="cs-CZ" dirty="0"/>
                  <a:t> </a:t>
                </a:r>
                <a:r>
                  <a:rPr lang="cs-CZ" dirty="0" err="1"/>
                  <a:t>definičný</a:t>
                </a:r>
                <a:r>
                  <a:rPr lang="cs-CZ" dirty="0"/>
                  <a:t> obor)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 platí,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/>
              </a:p>
              <a:p>
                <a:pPr lvl="2"/>
                <a:r>
                  <a:rPr lang="cs-CZ" dirty="0"/>
                  <a:t>Graf </a:t>
                </a:r>
                <a:r>
                  <a:rPr lang="cs-CZ" dirty="0" err="1"/>
                  <a:t>funkcie</a:t>
                </a:r>
                <a:r>
                  <a:rPr lang="cs-CZ" dirty="0"/>
                  <a:t> je </a:t>
                </a:r>
                <a:r>
                  <a:rPr lang="cs-CZ" dirty="0" err="1"/>
                  <a:t>súmerný</a:t>
                </a:r>
                <a:r>
                  <a:rPr lang="cs-CZ" dirty="0"/>
                  <a:t> </a:t>
                </a:r>
                <a:r>
                  <a:rPr lang="cs-CZ" dirty="0" err="1"/>
                  <a:t>podľa</a:t>
                </a:r>
                <a:r>
                  <a:rPr lang="cs-CZ" dirty="0"/>
                  <a:t> </a:t>
                </a:r>
                <a:r>
                  <a:rPr lang="cs-CZ" dirty="0" err="1"/>
                  <a:t>osi</a:t>
                </a:r>
                <a:r>
                  <a:rPr lang="cs-CZ" dirty="0"/>
                  <a:t> y</a:t>
                </a:r>
              </a:p>
              <a:p>
                <a:pPr lvl="2"/>
                <a:endParaRPr lang="cs-CZ" dirty="0"/>
              </a:p>
              <a:p>
                <a:pPr lvl="1"/>
                <a:r>
                  <a:rPr lang="cs-CZ" dirty="0"/>
                  <a:t>Funkcia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cs-CZ" dirty="0"/>
                  <a:t> je lichá</a:t>
                </a:r>
                <a:r>
                  <a:rPr lang="sk-SK" dirty="0"/>
                  <a:t> (nepárna), keď: </a:t>
                </a:r>
              </a:p>
              <a:p>
                <a:pPr lvl="2"/>
                <a:r>
                  <a:rPr lang="sk-SK" dirty="0">
                    <a:ea typeface="Cambria Math" panose="02040503050406030204" pitchFamily="18" charset="0"/>
                  </a:rPr>
                  <a:t>Ak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 	(má </a:t>
                </a:r>
                <a:r>
                  <a:rPr lang="cs-CZ" dirty="0" err="1"/>
                  <a:t>súmerný</a:t>
                </a:r>
                <a:r>
                  <a:rPr lang="cs-CZ" dirty="0"/>
                  <a:t> </a:t>
                </a:r>
                <a:r>
                  <a:rPr lang="cs-CZ" dirty="0" err="1"/>
                  <a:t>definičný</a:t>
                </a:r>
                <a:r>
                  <a:rPr lang="cs-CZ" dirty="0"/>
                  <a:t> obor)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k-S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 platí, </a:t>
                </a:r>
                <a14:m>
                  <m:oMath xmlns:m="http://schemas.openxmlformats.org/officeDocument/2006/math">
                    <m:r>
                      <a:rPr lang="sk-SK" b="1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/>
              </a:p>
              <a:p>
                <a:pPr lvl="2"/>
                <a:r>
                  <a:rPr lang="cs-CZ" dirty="0"/>
                  <a:t>Graf </a:t>
                </a:r>
                <a:r>
                  <a:rPr lang="cs-CZ" dirty="0" err="1"/>
                  <a:t>funkcie</a:t>
                </a:r>
                <a:r>
                  <a:rPr lang="cs-CZ" dirty="0"/>
                  <a:t> je </a:t>
                </a:r>
                <a:r>
                  <a:rPr lang="cs-CZ" dirty="0" err="1"/>
                  <a:t>súmerný</a:t>
                </a:r>
                <a:r>
                  <a:rPr lang="cs-CZ" dirty="0"/>
                  <a:t> </a:t>
                </a:r>
                <a:r>
                  <a:rPr lang="cs-CZ" dirty="0" err="1"/>
                  <a:t>podľa</a:t>
                </a:r>
                <a:r>
                  <a:rPr lang="cs-CZ" dirty="0"/>
                  <a:t> </a:t>
                </a:r>
                <a:r>
                  <a:rPr lang="cs-CZ" dirty="0" err="1"/>
                  <a:t>počiatku</a:t>
                </a:r>
                <a:r>
                  <a:rPr lang="cs-CZ" dirty="0"/>
                  <a:t> </a:t>
                </a:r>
                <a:r>
                  <a:rPr lang="en-GB" dirty="0"/>
                  <a:t>[0,0]</a:t>
                </a:r>
                <a:endParaRPr lang="cs-CZ" dirty="0"/>
              </a:p>
              <a:p>
                <a:pPr lvl="1"/>
                <a:endParaRPr lang="cs-CZ" dirty="0"/>
              </a:p>
              <a:p>
                <a:pPr lvl="1"/>
                <a:r>
                  <a:rPr lang="cs-CZ" dirty="0" err="1"/>
                  <a:t>Existujú</a:t>
                </a:r>
                <a:r>
                  <a:rPr lang="cs-CZ" dirty="0"/>
                  <a:t> </a:t>
                </a:r>
                <a:r>
                  <a:rPr lang="cs-CZ" dirty="0" err="1"/>
                  <a:t>funkcie</a:t>
                </a:r>
                <a:r>
                  <a:rPr lang="cs-CZ" dirty="0"/>
                  <a:t>, </a:t>
                </a:r>
                <a:r>
                  <a:rPr lang="cs-CZ" dirty="0" err="1"/>
                  <a:t>ktoré</a:t>
                </a:r>
                <a:r>
                  <a:rPr lang="cs-CZ" dirty="0"/>
                  <a:t> </a:t>
                </a:r>
                <a:r>
                  <a:rPr lang="cs-CZ" dirty="0" err="1"/>
                  <a:t>nie</a:t>
                </a:r>
                <a:r>
                  <a:rPr lang="cs-CZ" dirty="0"/>
                  <a:t> sú ani sudé ani liché</a:t>
                </a:r>
              </a:p>
              <a:p>
                <a:pPr marL="457200" lvl="1" indent="0">
                  <a:buNone/>
                </a:pPr>
                <a:endParaRPr lang="cs-CZ" dirty="0"/>
              </a:p>
              <a:p>
                <a:pPr lvl="1"/>
                <a:endParaRPr lang="cs-CZ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67221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1124</Words>
  <Application>Microsoft Office PowerPoint</Application>
  <PresentationFormat>Širokouhlá</PresentationFormat>
  <Paragraphs>169</Paragraphs>
  <Slides>22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Motív Office</vt:lpstr>
      <vt:lpstr>Funkcie a postupnosti</vt:lpstr>
      <vt:lpstr>Obsah</vt:lpstr>
      <vt:lpstr>Funkcia</vt:lpstr>
      <vt:lpstr>Vlastnosti funkcie</vt:lpstr>
      <vt:lpstr>Ohraničenosť</vt:lpstr>
      <vt:lpstr>Monotónnosť</vt:lpstr>
      <vt:lpstr>Monotónnosť</vt:lpstr>
      <vt:lpstr>Prostota</vt:lpstr>
      <vt:lpstr>Parita</vt:lpstr>
      <vt:lpstr>Extrémy</vt:lpstr>
      <vt:lpstr>Elementárne funkcie</vt:lpstr>
      <vt:lpstr>Konštantná</vt:lpstr>
      <vt:lpstr>Lineárna</vt:lpstr>
      <vt:lpstr>Kvadratická</vt:lpstr>
      <vt:lpstr>Kubická</vt:lpstr>
      <vt:lpstr>Logaritmická</vt:lpstr>
      <vt:lpstr>Exponenciálna</vt:lpstr>
      <vt:lpstr>Faktoriál</vt:lpstr>
      <vt:lpstr>Postupnosť</vt:lpstr>
      <vt:lpstr>Postupnosť</vt:lpstr>
      <vt:lpstr>Aritmetická postupnosť</vt:lpstr>
      <vt:lpstr>Geometrická postupnosť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Katarína Olejková</cp:lastModifiedBy>
  <cp:revision>35</cp:revision>
  <dcterms:created xsi:type="dcterms:W3CDTF">2023-03-28T14:51:09Z</dcterms:created>
  <dcterms:modified xsi:type="dcterms:W3CDTF">2024-09-26T10:36:19Z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