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91" r:id="rId4"/>
    <p:sldId id="295" r:id="rId5"/>
    <p:sldId id="300" r:id="rId6"/>
    <p:sldId id="301" r:id="rId7"/>
    <p:sldId id="302" r:id="rId8"/>
    <p:sldId id="307" r:id="rId9"/>
    <p:sldId id="303" r:id="rId10"/>
    <p:sldId id="308" r:id="rId11"/>
    <p:sldId id="318" r:id="rId12"/>
    <p:sldId id="304" r:id="rId13"/>
    <p:sldId id="311" r:id="rId14"/>
    <p:sldId id="310" r:id="rId15"/>
    <p:sldId id="312" r:id="rId16"/>
    <p:sldId id="315" r:id="rId17"/>
    <p:sldId id="314" r:id="rId18"/>
    <p:sldId id="316" r:id="rId19"/>
    <p:sldId id="317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Olejková" userId="8df8b9fc97040469" providerId="LiveId" clId="{6B36B72D-1E70-45C7-9968-463BDAA15D32}"/>
    <pc:docChg chg="undo redo custSel addSld delSld modSld sldOrd">
      <pc:chgData name="Katarína Olejková" userId="8df8b9fc97040469" providerId="LiveId" clId="{6B36B72D-1E70-45C7-9968-463BDAA15D32}" dt="2023-05-11T17:28:05.581" v="2295" actId="20577"/>
      <pc:docMkLst>
        <pc:docMk/>
      </pc:docMkLst>
      <pc:sldChg chg="modSp mod">
        <pc:chgData name="Katarína Olejková" userId="8df8b9fc97040469" providerId="LiveId" clId="{6B36B72D-1E70-45C7-9968-463BDAA15D32}" dt="2023-05-11T14:50:58.342" v="10" actId="20577"/>
        <pc:sldMkLst>
          <pc:docMk/>
          <pc:sldMk cId="1419276413" sldId="257"/>
        </pc:sldMkLst>
        <pc:spChg chg="mod">
          <ac:chgData name="Katarína Olejková" userId="8df8b9fc97040469" providerId="LiveId" clId="{6B36B72D-1E70-45C7-9968-463BDAA15D32}" dt="2023-05-11T14:50:58.342" v="10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addSp delSp modSp del mod">
        <pc:chgData name="Katarína Olejková" userId="8df8b9fc97040469" providerId="LiveId" clId="{6B36B72D-1E70-45C7-9968-463BDAA15D32}" dt="2023-05-11T15:43:03.184" v="979" actId="47"/>
        <pc:sldMkLst>
          <pc:docMk/>
          <pc:sldMk cId="1739431049" sldId="258"/>
        </pc:sldMkLst>
        <pc:spChg chg="del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42:23.800" v="971" actId="478"/>
          <ac:spMkLst>
            <pc:docMk/>
            <pc:sldMk cId="1739431049" sldId="258"/>
            <ac:spMk id="6" creationId="{DB9CC774-5BC7-3CF8-952B-A1D38748DA69}"/>
          </ac:spMkLst>
        </pc:spChg>
        <pc:spChg chg="add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8" creationId="{2B6B4FA9-C3F9-CB41-A519-E3B9688F3030}"/>
          </ac:spMkLst>
        </pc:spChg>
        <pc:picChg chg="add mod">
          <ac:chgData name="Katarína Olejková" userId="8df8b9fc97040469" providerId="LiveId" clId="{6B36B72D-1E70-45C7-9968-463BDAA15D32}" dt="2023-05-11T15:42:48.038" v="977" actId="1076"/>
          <ac:picMkLst>
            <pc:docMk/>
            <pc:sldMk cId="1739431049" sldId="258"/>
            <ac:picMk id="3" creationId="{DCE7474A-DF45-9C4E-F7A7-BF320A6FF8CA}"/>
          </ac:picMkLst>
        </pc:picChg>
        <pc:picChg chg="del">
          <ac:chgData name="Katarína Olejková" userId="8df8b9fc97040469" providerId="LiveId" clId="{6B36B72D-1E70-45C7-9968-463BDAA15D32}" dt="2023-05-11T15:34:56.461" v="901" actId="478"/>
          <ac:picMkLst>
            <pc:docMk/>
            <pc:sldMk cId="1739431049" sldId="258"/>
            <ac:picMk id="12" creationId="{50CB3D98-7A1B-F5D7-69DA-A3A0715FEB16}"/>
          </ac:picMkLst>
        </pc:picChg>
      </pc:sldChg>
      <pc:sldChg chg="modSp mod">
        <pc:chgData name="Katarína Olejková" userId="8df8b9fc97040469" providerId="LiveId" clId="{6B36B72D-1E70-45C7-9968-463BDAA15D32}" dt="2023-05-11T17:28:05.581" v="2295" actId="20577"/>
        <pc:sldMkLst>
          <pc:docMk/>
          <pc:sldMk cId="443630686" sldId="259"/>
        </pc:sldMkLst>
        <pc:spChg chg="mod">
          <ac:chgData name="Katarína Olejková" userId="8df8b9fc97040469" providerId="LiveId" clId="{6B36B72D-1E70-45C7-9968-463BDAA15D32}" dt="2023-05-11T16:08:13.156" v="1419" actId="20577"/>
          <ac:spMkLst>
            <pc:docMk/>
            <pc:sldMk cId="443630686" sldId="259"/>
            <ac:spMk id="2" creationId="{64182022-A0AE-ABE3-1631-DF859E79268B}"/>
          </ac:spMkLst>
        </pc:spChg>
        <pc:spChg chg="mod">
          <ac:chgData name="Katarína Olejková" userId="8df8b9fc97040469" providerId="LiveId" clId="{6B36B72D-1E70-45C7-9968-463BDAA15D32}" dt="2023-05-11T17:28:05.581" v="2295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addSp modSp mod">
        <pc:chgData name="Katarína Olejková" userId="8df8b9fc97040469" providerId="LiveId" clId="{6B36B72D-1E70-45C7-9968-463BDAA15D32}" dt="2023-05-11T15:31:53.627" v="832" actId="20577"/>
        <pc:sldMkLst>
          <pc:docMk/>
          <pc:sldMk cId="1095144537" sldId="260"/>
        </pc:sldMkLst>
        <pc:spChg chg="mod">
          <ac:chgData name="Katarína Olejková" userId="8df8b9fc97040469" providerId="LiveId" clId="{6B36B72D-1E70-45C7-9968-463BDAA15D32}" dt="2023-05-11T14:51:57.888" v="27" actId="20577"/>
          <ac:spMkLst>
            <pc:docMk/>
            <pc:sldMk cId="1095144537" sldId="260"/>
            <ac:spMk id="2" creationId="{76C695E9-52F5-B306-5552-24BAFBDC9736}"/>
          </ac:spMkLst>
        </pc:spChg>
        <pc:spChg chg="mod">
          <ac:chgData name="Katarína Olejková" userId="8df8b9fc97040469" providerId="LiveId" clId="{6B36B72D-1E70-45C7-9968-463BDAA15D32}" dt="2023-05-11T15:31:53.627" v="832" actId="20577"/>
          <ac:spMkLst>
            <pc:docMk/>
            <pc:sldMk cId="1095144537" sldId="260"/>
            <ac:spMk id="3" creationId="{01DA8E93-AD72-39B0-4FA1-F266CC5CECEA}"/>
          </ac:spMkLst>
        </pc:spChg>
        <pc:picChg chg="add mod">
          <ac:chgData name="Katarína Olejková" userId="8df8b9fc97040469" providerId="LiveId" clId="{6B36B72D-1E70-45C7-9968-463BDAA15D32}" dt="2023-05-11T15:10:17.933" v="292" actId="1076"/>
          <ac:picMkLst>
            <pc:docMk/>
            <pc:sldMk cId="1095144537" sldId="260"/>
            <ac:picMk id="5" creationId="{6A49F73A-D7B7-050B-2972-ACD0DE940ACB}"/>
          </ac:picMkLst>
        </pc:picChg>
      </pc:sldChg>
      <pc:sldChg chg="delSp modSp mod ord">
        <pc:chgData name="Katarína Olejková" userId="8df8b9fc97040469" providerId="LiveId" clId="{6B36B72D-1E70-45C7-9968-463BDAA15D32}" dt="2023-05-11T15:32:35.810" v="898" actId="20577"/>
        <pc:sldMkLst>
          <pc:docMk/>
          <pc:sldMk cId="3397412754" sldId="261"/>
        </pc:sldMkLst>
        <pc:spChg chg="mod">
          <ac:chgData name="Katarína Olejková" userId="8df8b9fc97040469" providerId="LiveId" clId="{6B36B72D-1E70-45C7-9968-463BDAA15D32}" dt="2023-05-11T15:15:12.943" v="413" actId="20577"/>
          <ac:spMkLst>
            <pc:docMk/>
            <pc:sldMk cId="3397412754" sldId="261"/>
            <ac:spMk id="2" creationId="{B2914BCA-11F2-0043-5931-ADF4126BE3C9}"/>
          </ac:spMkLst>
        </pc:spChg>
        <pc:spChg chg="mod">
          <ac:chgData name="Katarína Olejková" userId="8df8b9fc97040469" providerId="LiveId" clId="{6B36B72D-1E70-45C7-9968-463BDAA15D32}" dt="2023-05-11T15:32:35.810" v="898" actId="20577"/>
          <ac:spMkLst>
            <pc:docMk/>
            <pc:sldMk cId="3397412754" sldId="261"/>
            <ac:spMk id="3" creationId="{B57C5C5F-26C7-26D7-3CE4-7358CCFA4E8E}"/>
          </ac:spMkLst>
        </pc:spChg>
        <pc:picChg chg="del">
          <ac:chgData name="Katarína Olejková" userId="8df8b9fc97040469" providerId="LiveId" clId="{6B36B72D-1E70-45C7-9968-463BDAA15D32}" dt="2023-05-11T15:14:20.714" v="388" actId="478"/>
          <ac:picMkLst>
            <pc:docMk/>
            <pc:sldMk cId="3397412754" sldId="261"/>
            <ac:picMk id="8" creationId="{A1F715C4-DC3B-C06E-641C-F974BB09B42E}"/>
          </ac:picMkLst>
        </pc:picChg>
      </pc:sldChg>
      <pc:sldChg chg="del">
        <pc:chgData name="Katarína Olejková" userId="8df8b9fc97040469" providerId="LiveId" clId="{6B36B72D-1E70-45C7-9968-463BDAA15D32}" dt="2023-05-11T16:49:29.502" v="1951" actId="47"/>
        <pc:sldMkLst>
          <pc:docMk/>
          <pc:sldMk cId="132948731" sldId="265"/>
        </pc:sldMkLst>
      </pc:sldChg>
      <pc:sldChg chg="del">
        <pc:chgData name="Katarína Olejková" userId="8df8b9fc97040469" providerId="LiveId" clId="{6B36B72D-1E70-45C7-9968-463BDAA15D32}" dt="2023-05-11T16:49:31.957" v="1953" actId="47"/>
        <pc:sldMkLst>
          <pc:docMk/>
          <pc:sldMk cId="215045772" sldId="267"/>
        </pc:sldMkLst>
      </pc:sldChg>
      <pc:sldChg chg="del">
        <pc:chgData name="Katarína Olejková" userId="8df8b9fc97040469" providerId="LiveId" clId="{6B36B72D-1E70-45C7-9968-463BDAA15D32}" dt="2023-05-11T16:49:33.931" v="1954" actId="47"/>
        <pc:sldMkLst>
          <pc:docMk/>
          <pc:sldMk cId="2755736688" sldId="268"/>
        </pc:sldMkLst>
      </pc:sldChg>
      <pc:sldChg chg="del">
        <pc:chgData name="Katarína Olejková" userId="8df8b9fc97040469" providerId="LiveId" clId="{6B36B72D-1E70-45C7-9968-463BDAA15D32}" dt="2023-05-11T16:49:35.081" v="1955" actId="47"/>
        <pc:sldMkLst>
          <pc:docMk/>
          <pc:sldMk cId="3977635200" sldId="270"/>
        </pc:sldMkLst>
      </pc:sldChg>
      <pc:sldChg chg="del">
        <pc:chgData name="Katarína Olejková" userId="8df8b9fc97040469" providerId="LiveId" clId="{6B36B72D-1E70-45C7-9968-463BDAA15D32}" dt="2023-05-11T16:53:19.671" v="2061" actId="47"/>
        <pc:sldMkLst>
          <pc:docMk/>
          <pc:sldMk cId="2544409797" sldId="271"/>
        </pc:sldMkLst>
      </pc:sldChg>
      <pc:sldChg chg="del">
        <pc:chgData name="Katarína Olejková" userId="8df8b9fc97040469" providerId="LiveId" clId="{6B36B72D-1E70-45C7-9968-463BDAA15D32}" dt="2023-05-11T16:53:20.787" v="2062" actId="47"/>
        <pc:sldMkLst>
          <pc:docMk/>
          <pc:sldMk cId="1332037766" sldId="272"/>
        </pc:sldMkLst>
      </pc:sldChg>
      <pc:sldChg chg="del">
        <pc:chgData name="Katarína Olejková" userId="8df8b9fc97040469" providerId="LiveId" clId="{6B36B72D-1E70-45C7-9968-463BDAA15D32}" dt="2023-05-11T16:53:22.377" v="2063" actId="47"/>
        <pc:sldMkLst>
          <pc:docMk/>
          <pc:sldMk cId="1232636976" sldId="273"/>
        </pc:sldMkLst>
      </pc:sldChg>
      <pc:sldChg chg="del">
        <pc:chgData name="Katarína Olejková" userId="8df8b9fc97040469" providerId="LiveId" clId="{6B36B72D-1E70-45C7-9968-463BDAA15D32}" dt="2023-05-11T16:53:23.304" v="2064" actId="47"/>
        <pc:sldMkLst>
          <pc:docMk/>
          <pc:sldMk cId="847660018" sldId="275"/>
        </pc:sldMkLst>
      </pc:sldChg>
      <pc:sldChg chg="del">
        <pc:chgData name="Katarína Olejková" userId="8df8b9fc97040469" providerId="LiveId" clId="{6B36B72D-1E70-45C7-9968-463BDAA15D32}" dt="2023-05-11T16:53:24.441" v="2065" actId="47"/>
        <pc:sldMkLst>
          <pc:docMk/>
          <pc:sldMk cId="2382013893" sldId="277"/>
        </pc:sldMkLst>
      </pc:sldChg>
      <pc:sldChg chg="del">
        <pc:chgData name="Katarína Olejková" userId="8df8b9fc97040469" providerId="LiveId" clId="{6B36B72D-1E70-45C7-9968-463BDAA15D32}" dt="2023-05-11T16:53:27.068" v="2066" actId="47"/>
        <pc:sldMkLst>
          <pc:docMk/>
          <pc:sldMk cId="758037375" sldId="278"/>
        </pc:sldMkLst>
      </pc:sldChg>
      <pc:sldChg chg="del">
        <pc:chgData name="Katarína Olejková" userId="8df8b9fc97040469" providerId="LiveId" clId="{6B36B72D-1E70-45C7-9968-463BDAA15D32}" dt="2023-05-11T16:53:27.870" v="2067" actId="47"/>
        <pc:sldMkLst>
          <pc:docMk/>
          <pc:sldMk cId="4168304033" sldId="281"/>
        </pc:sldMkLst>
      </pc:sldChg>
      <pc:sldChg chg="del">
        <pc:chgData name="Katarína Olejková" userId="8df8b9fc97040469" providerId="LiveId" clId="{6B36B72D-1E70-45C7-9968-463BDAA15D32}" dt="2023-05-11T16:53:28.656" v="2068" actId="47"/>
        <pc:sldMkLst>
          <pc:docMk/>
          <pc:sldMk cId="3772844877" sldId="283"/>
        </pc:sldMkLst>
      </pc:sldChg>
      <pc:sldChg chg="del">
        <pc:chgData name="Katarína Olejková" userId="8df8b9fc97040469" providerId="LiveId" clId="{6B36B72D-1E70-45C7-9968-463BDAA15D32}" dt="2023-05-11T16:53:29.431" v="2069" actId="47"/>
        <pc:sldMkLst>
          <pc:docMk/>
          <pc:sldMk cId="1874273939" sldId="284"/>
        </pc:sldMkLst>
      </pc:sldChg>
      <pc:sldChg chg="del">
        <pc:chgData name="Katarína Olejková" userId="8df8b9fc97040469" providerId="LiveId" clId="{6B36B72D-1E70-45C7-9968-463BDAA15D32}" dt="2023-05-11T16:53:30.155" v="2070" actId="47"/>
        <pc:sldMkLst>
          <pc:docMk/>
          <pc:sldMk cId="297902725" sldId="286"/>
        </pc:sldMkLst>
      </pc:sldChg>
      <pc:sldChg chg="del">
        <pc:chgData name="Katarína Olejková" userId="8df8b9fc97040469" providerId="LiveId" clId="{6B36B72D-1E70-45C7-9968-463BDAA15D32}" dt="2023-05-11T16:53:30.991" v="2071" actId="47"/>
        <pc:sldMkLst>
          <pc:docMk/>
          <pc:sldMk cId="740418920" sldId="287"/>
        </pc:sldMkLst>
      </pc:sldChg>
      <pc:sldChg chg="del">
        <pc:chgData name="Katarína Olejková" userId="8df8b9fc97040469" providerId="LiveId" clId="{6B36B72D-1E70-45C7-9968-463BDAA15D32}" dt="2023-05-11T16:53:33.349" v="2072" actId="47"/>
        <pc:sldMkLst>
          <pc:docMk/>
          <pc:sldMk cId="2617844260" sldId="288"/>
        </pc:sldMkLst>
      </pc:sldChg>
      <pc:sldChg chg="modSp mod">
        <pc:chgData name="Katarína Olejková" userId="8df8b9fc97040469" providerId="LiveId" clId="{6B36B72D-1E70-45C7-9968-463BDAA15D32}" dt="2023-05-11T16:53:57.657" v="2110" actId="20577"/>
        <pc:sldMkLst>
          <pc:docMk/>
          <pc:sldMk cId="2083718300" sldId="289"/>
        </pc:sldMkLst>
        <pc:spChg chg="mod">
          <ac:chgData name="Katarína Olejková" userId="8df8b9fc97040469" providerId="LiveId" clId="{6B36B72D-1E70-45C7-9968-463BDAA15D32}" dt="2023-05-11T16:53:57.657" v="2110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add mod ord">
        <pc:chgData name="Katarína Olejková" userId="8df8b9fc97040469" providerId="LiveId" clId="{6B36B72D-1E70-45C7-9968-463BDAA15D32}" dt="2023-05-11T15:42:40.947" v="976"/>
        <pc:sldMkLst>
          <pc:docMk/>
          <pc:sldMk cId="55479044" sldId="290"/>
        </pc:sldMkLst>
        <pc:spChg chg="add del">
          <ac:chgData name="Katarína Olejková" userId="8df8b9fc97040469" providerId="LiveId" clId="{6B36B72D-1E70-45C7-9968-463BDAA15D32}" dt="2023-05-11T15:40:35.276" v="940" actId="22"/>
          <ac:spMkLst>
            <pc:docMk/>
            <pc:sldMk cId="55479044" sldId="290"/>
            <ac:spMk id="3" creationId="{27ECBB50-087B-FC2D-6C6C-0EAACC8C3CBE}"/>
          </ac:spMkLst>
        </pc:spChg>
        <pc:spChg chg="mod">
          <ac:chgData name="Katarína Olejková" userId="8df8b9fc97040469" providerId="LiveId" clId="{6B36B72D-1E70-45C7-9968-463BDAA15D32}" dt="2023-05-11T15:42:16.773" v="970"/>
          <ac:spMkLst>
            <pc:docMk/>
            <pc:sldMk cId="55479044" sldId="290"/>
            <ac:spMk id="5" creationId="{C67A98A7-A51D-F6E0-43ED-C340ED41F8E4}"/>
          </ac:spMkLst>
        </pc:spChg>
        <pc:spChg chg="add del">
          <ac:chgData name="Katarína Olejková" userId="8df8b9fc97040469" providerId="LiveId" clId="{6B36B72D-1E70-45C7-9968-463BDAA15D32}" dt="2023-05-11T15:41:55.954" v="953" actId="931"/>
          <ac:spMkLst>
            <pc:docMk/>
            <pc:sldMk cId="55479044" sldId="290"/>
            <ac:spMk id="6" creationId="{DB9CC774-5BC7-3CF8-952B-A1D38748DA69}"/>
          </ac:spMkLst>
        </pc:spChg>
        <pc:spChg chg="add del mod">
          <ac:chgData name="Katarína Olejková" userId="8df8b9fc97040469" providerId="LiveId" clId="{6B36B72D-1E70-45C7-9968-463BDAA15D32}" dt="2023-05-11T15:41:53.818" v="949" actId="478"/>
          <ac:spMkLst>
            <pc:docMk/>
            <pc:sldMk cId="55479044" sldId="290"/>
            <ac:spMk id="10" creationId="{CB8974D2-6FAB-107A-5B27-729B8DE0789E}"/>
          </ac:spMkLst>
        </pc:spChg>
        <pc:picChg chg="add del mod">
          <ac:chgData name="Katarína Olejková" userId="8df8b9fc97040469" providerId="LiveId" clId="{6B36B72D-1E70-45C7-9968-463BDAA15D32}" dt="2023-05-11T15:41:55.954" v="953" actId="931"/>
          <ac:picMkLst>
            <pc:docMk/>
            <pc:sldMk cId="55479044" sldId="290"/>
            <ac:picMk id="8" creationId="{D07CE8D8-AA5D-3035-F8B9-357F88FDD763}"/>
          </ac:picMkLst>
        </pc:picChg>
      </pc:sldChg>
      <pc:sldChg chg="modSp add del mod">
        <pc:chgData name="Katarína Olejková" userId="8df8b9fc97040469" providerId="LiveId" clId="{6B36B72D-1E70-45C7-9968-463BDAA15D32}" dt="2023-05-11T16:14:12.071" v="1426" actId="47"/>
        <pc:sldMkLst>
          <pc:docMk/>
          <pc:sldMk cId="4199116491" sldId="291"/>
        </pc:sldMkLst>
        <pc:spChg chg="mod">
          <ac:chgData name="Katarína Olejková" userId="8df8b9fc97040469" providerId="LiveId" clId="{6B36B72D-1E70-45C7-9968-463BDAA15D32}" dt="2023-05-11T15:38:20.991" v="917" actId="20577"/>
          <ac:spMkLst>
            <pc:docMk/>
            <pc:sldMk cId="4199116491" sldId="291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13:44.684" v="1422" actId="20577"/>
          <ac:spMkLst>
            <pc:docMk/>
            <pc:sldMk cId="4199116491" sldId="291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5:44:03.510" v="995" actId="962"/>
        <pc:sldMkLst>
          <pc:docMk/>
          <pc:sldMk cId="2739925503" sldId="292"/>
        </pc:sldMkLst>
        <pc:spChg chg="add del mod">
          <ac:chgData name="Katarína Olejková" userId="8df8b9fc97040469" providerId="LiveId" clId="{6B36B72D-1E70-45C7-9968-463BDAA15D32}" dt="2023-05-11T15:43:11.827" v="983" actId="478"/>
          <ac:spMkLst>
            <pc:docMk/>
            <pc:sldMk cId="2739925503" sldId="292"/>
            <ac:spMk id="3" creationId="{4CD18BF8-7849-DB97-1F95-E9B9132A5E8C}"/>
          </ac:spMkLst>
        </pc:spChg>
        <pc:spChg chg="del mod">
          <ac:chgData name="Katarína Olejková" userId="8df8b9fc97040469" providerId="LiveId" clId="{6B36B72D-1E70-45C7-9968-463BDAA15D32}" dt="2023-05-11T15:43:15.804" v="985" actId="478"/>
          <ac:spMkLst>
            <pc:docMk/>
            <pc:sldMk cId="2739925503" sldId="292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5:43:10.831" v="982" actId="478"/>
          <ac:spMkLst>
            <pc:docMk/>
            <pc:sldMk cId="2739925503" sldId="292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5:43:09.138" v="981" actId="478"/>
          <ac:spMkLst>
            <pc:docMk/>
            <pc:sldMk cId="2739925503" sldId="292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5:43:45.310" v="990" actId="931"/>
          <ac:picMkLst>
            <pc:docMk/>
            <pc:sldMk cId="2739925503" sldId="292"/>
            <ac:picMk id="8" creationId="{1C9F1912-7986-CE3E-C397-1FDECC2E15E2}"/>
          </ac:picMkLst>
        </pc:picChg>
        <pc:picChg chg="add mod">
          <ac:chgData name="Katarína Olejková" userId="8df8b9fc97040469" providerId="LiveId" clId="{6B36B72D-1E70-45C7-9968-463BDAA15D32}" dt="2023-05-11T15:44:03.510" v="995" actId="962"/>
          <ac:picMkLst>
            <pc:docMk/>
            <pc:sldMk cId="2739925503" sldId="292"/>
            <ac:picMk id="10" creationId="{0DD5C8B9-CB83-1EB1-C55D-8D4419AF6FA5}"/>
          </ac:picMkLst>
        </pc:picChg>
      </pc:sldChg>
      <pc:sldChg chg="addSp modSp add mod">
        <pc:chgData name="Katarína Olejková" userId="8df8b9fc97040469" providerId="LiveId" clId="{6B36B72D-1E70-45C7-9968-463BDAA15D32}" dt="2023-05-11T15:48:14.201" v="998" actId="962"/>
        <pc:sldMkLst>
          <pc:docMk/>
          <pc:sldMk cId="3879075719" sldId="293"/>
        </pc:sldMkLst>
        <pc:picChg chg="add mod">
          <ac:chgData name="Katarína Olejková" userId="8df8b9fc97040469" providerId="LiveId" clId="{6B36B72D-1E70-45C7-9968-463BDAA15D32}" dt="2023-05-11T15:48:14.201" v="998" actId="962"/>
          <ac:picMkLst>
            <pc:docMk/>
            <pc:sldMk cId="3879075719" sldId="293"/>
            <ac:picMk id="3" creationId="{5F3F17BC-5C5F-170B-F441-21F966394BEC}"/>
          </ac:picMkLst>
        </pc:picChg>
      </pc:sldChg>
      <pc:sldChg chg="addSp delSp modSp add mod ord">
        <pc:chgData name="Katarína Olejková" userId="8df8b9fc97040469" providerId="LiveId" clId="{6B36B72D-1E70-45C7-9968-463BDAA15D32}" dt="2023-05-11T15:49:07.079" v="1010"/>
        <pc:sldMkLst>
          <pc:docMk/>
          <pc:sldMk cId="2687366979" sldId="294"/>
        </pc:sldMkLst>
        <pc:picChg chg="add del mod">
          <ac:chgData name="Katarína Olejková" userId="8df8b9fc97040469" providerId="LiveId" clId="{6B36B72D-1E70-45C7-9968-463BDAA15D32}" dt="2023-05-11T15:48:38.389" v="1003" actId="931"/>
          <ac:picMkLst>
            <pc:docMk/>
            <pc:sldMk cId="2687366979" sldId="294"/>
            <ac:picMk id="3" creationId="{5F5772A0-BD34-D6ED-7D46-C51D49480DBB}"/>
          </ac:picMkLst>
        </pc:picChg>
        <pc:picChg chg="add mod">
          <ac:chgData name="Katarína Olejková" userId="8df8b9fc97040469" providerId="LiveId" clId="{6B36B72D-1E70-45C7-9968-463BDAA15D32}" dt="2023-05-11T15:49:00.433" v="1008" actId="962"/>
          <ac:picMkLst>
            <pc:docMk/>
            <pc:sldMk cId="2687366979" sldId="294"/>
            <ac:picMk id="5" creationId="{B50CE0D2-43B1-E642-6DC0-3BB66B16C3D9}"/>
          </ac:picMkLst>
        </pc:picChg>
      </pc:sldChg>
      <pc:sldChg chg="add del">
        <pc:chgData name="Katarína Olejková" userId="8df8b9fc97040469" providerId="LiveId" clId="{6B36B72D-1E70-45C7-9968-463BDAA15D32}" dt="2023-05-11T16:49:30.919" v="1952" actId="47"/>
        <pc:sldMkLst>
          <pc:docMk/>
          <pc:sldMk cId="947191477" sldId="295"/>
        </pc:sldMkLst>
      </pc:sldChg>
      <pc:sldChg chg="new del">
        <pc:chgData name="Katarína Olejková" userId="8df8b9fc97040469" providerId="LiveId" clId="{6B36B72D-1E70-45C7-9968-463BDAA15D32}" dt="2023-05-11T15:48:43.582" v="1005" actId="47"/>
        <pc:sldMkLst>
          <pc:docMk/>
          <pc:sldMk cId="1692070469" sldId="295"/>
        </pc:sldMkLst>
      </pc:sldChg>
      <pc:sldChg chg="addSp delSp modSp add del mod ord">
        <pc:chgData name="Katarína Olejková" userId="8df8b9fc97040469" providerId="LiveId" clId="{6B36B72D-1E70-45C7-9968-463BDAA15D32}" dt="2023-05-11T15:54:08.561" v="1052" actId="47"/>
        <pc:sldMkLst>
          <pc:docMk/>
          <pc:sldMk cId="582836187" sldId="296"/>
        </pc:sldMkLst>
        <pc:spChg chg="add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3" creationId="{18772E14-506F-479F-6A8C-E918DD356F41}"/>
          </ac:spMkLst>
        </pc:spChg>
        <pc:spChg chg="mod">
          <ac:chgData name="Katarína Olejková" userId="8df8b9fc97040469" providerId="LiveId" clId="{6B36B72D-1E70-45C7-9968-463BDAA15D32}" dt="2023-05-11T15:53:18.320" v="1045" actId="20577"/>
          <ac:spMkLst>
            <pc:docMk/>
            <pc:sldMk cId="582836187" sldId="296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07:43.228" v="1414" actId="20577"/>
        <pc:sldMkLst>
          <pc:docMk/>
          <pc:sldMk cId="3273142041" sldId="297"/>
        </pc:sldMkLst>
        <pc:spChg chg="mod">
          <ac:chgData name="Katarína Olejková" userId="8df8b9fc97040469" providerId="LiveId" clId="{6B36B72D-1E70-45C7-9968-463BDAA15D32}" dt="2023-05-11T15:54:14.246" v="1065" actId="20577"/>
          <ac:spMkLst>
            <pc:docMk/>
            <pc:sldMk cId="3273142041" sldId="297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07:43.228" v="1414" actId="20577"/>
          <ac:spMkLst>
            <pc:docMk/>
            <pc:sldMk cId="3273142041" sldId="297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55:46.619" v="2119" actId="20577"/>
        <pc:sldMkLst>
          <pc:docMk/>
          <pc:sldMk cId="1634946958" sldId="298"/>
        </pc:sldMkLst>
        <pc:spChg chg="mod">
          <ac:chgData name="Katarína Olejková" userId="8df8b9fc97040469" providerId="LiveId" clId="{6B36B72D-1E70-45C7-9968-463BDAA15D32}" dt="2023-05-11T16:55:46.619" v="2119" actId="20577"/>
          <ac:spMkLst>
            <pc:docMk/>
            <pc:sldMk cId="1634946958" sldId="298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24:26.625" v="1834" actId="20577"/>
          <ac:spMkLst>
            <pc:docMk/>
            <pc:sldMk cId="1634946958" sldId="298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6:06:22.692" v="1413" actId="14100"/>
        <pc:sldMkLst>
          <pc:docMk/>
          <pc:sldMk cId="4206609387" sldId="299"/>
        </pc:sldMkLst>
        <pc:spChg chg="del">
          <ac:chgData name="Katarína Olejková" userId="8df8b9fc97040469" providerId="LiveId" clId="{6B36B72D-1E70-45C7-9968-463BDAA15D32}" dt="2023-05-11T16:05:56.500" v="1408" actId="478"/>
          <ac:spMkLst>
            <pc:docMk/>
            <pc:sldMk cId="4206609387" sldId="299"/>
            <ac:spMk id="4" creationId="{9EA41E96-447C-4E1D-A167-DBF5AFBA1FF8}"/>
          </ac:spMkLst>
        </pc:spChg>
        <pc:spChg chg="del mod">
          <ac:chgData name="Katarína Olejková" userId="8df8b9fc97040469" providerId="LiveId" clId="{6B36B72D-1E70-45C7-9968-463BDAA15D32}" dt="2023-05-11T16:06:00.566" v="1410" actId="478"/>
          <ac:spMkLst>
            <pc:docMk/>
            <pc:sldMk cId="4206609387" sldId="299"/>
            <ac:spMk id="5" creationId="{C67A98A7-A51D-F6E0-43ED-C340ED41F8E4}"/>
          </ac:spMkLst>
        </pc:spChg>
        <pc:spChg chg="add del mod">
          <ac:chgData name="Katarína Olejková" userId="8df8b9fc97040469" providerId="LiveId" clId="{6B36B72D-1E70-45C7-9968-463BDAA15D32}" dt="2023-05-11T16:04:41.605" v="1402" actId="478"/>
          <ac:spMkLst>
            <pc:docMk/>
            <pc:sldMk cId="4206609387" sldId="299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6:04:33.263" v="1401" actId="931"/>
          <ac:picMkLst>
            <pc:docMk/>
            <pc:sldMk cId="4206609387" sldId="299"/>
            <ac:picMk id="3" creationId="{517B8BCF-8BCF-02D8-ECDB-D4B4A66FCD07}"/>
          </ac:picMkLst>
        </pc:picChg>
        <pc:picChg chg="add mod">
          <ac:chgData name="Katarína Olejková" userId="8df8b9fc97040469" providerId="LiveId" clId="{6B36B72D-1E70-45C7-9968-463BDAA15D32}" dt="2023-05-11T16:06:22.692" v="1413" actId="14100"/>
          <ac:picMkLst>
            <pc:docMk/>
            <pc:sldMk cId="4206609387" sldId="299"/>
            <ac:picMk id="8" creationId="{62E63B78-5538-5DDD-097E-720ED11207DD}"/>
          </ac:picMkLst>
        </pc:picChg>
      </pc:sldChg>
      <pc:sldChg chg="modSp add mod">
        <pc:chgData name="Katarína Olejková" userId="8df8b9fc97040469" providerId="LiveId" clId="{6B36B72D-1E70-45C7-9968-463BDAA15D32}" dt="2023-05-11T16:55:54.355" v="2121" actId="20577"/>
        <pc:sldMkLst>
          <pc:docMk/>
          <pc:sldMk cId="159368487" sldId="300"/>
        </pc:sldMkLst>
        <pc:spChg chg="mod">
          <ac:chgData name="Katarína Olejková" userId="8df8b9fc97040469" providerId="LiveId" clId="{6B36B72D-1E70-45C7-9968-463BDAA15D32}" dt="2023-05-11T16:55:54.355" v="2121" actId="20577"/>
          <ac:spMkLst>
            <pc:docMk/>
            <pc:sldMk cId="159368487" sldId="300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0:19.694" v="1898" actId="20577"/>
          <ac:spMkLst>
            <pc:docMk/>
            <pc:sldMk cId="159368487" sldId="300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42:05.478" v="1926" actId="20577"/>
        <pc:sldMkLst>
          <pc:docMk/>
          <pc:sldMk cId="680565736" sldId="301"/>
        </pc:sldMkLst>
        <pc:spChg chg="mod">
          <ac:chgData name="Katarína Olejková" userId="8df8b9fc97040469" providerId="LiveId" clId="{6B36B72D-1E70-45C7-9968-463BDAA15D32}" dt="2023-05-11T16:42:05.478" v="1926" actId="20577"/>
          <ac:spMkLst>
            <pc:docMk/>
            <pc:sldMk cId="680565736" sldId="301"/>
            <ac:spMk id="5" creationId="{C67A98A7-A51D-F6E0-43ED-C340ED41F8E4}"/>
          </ac:spMkLst>
        </pc:spChg>
      </pc:sldChg>
      <pc:sldChg chg="modSp add mod">
        <pc:chgData name="Katarína Olejková" userId="8df8b9fc97040469" providerId="LiveId" clId="{6B36B72D-1E70-45C7-9968-463BDAA15D32}" dt="2023-05-11T16:49:39.003" v="1963" actId="20577"/>
        <pc:sldMkLst>
          <pc:docMk/>
          <pc:sldMk cId="2683753840" sldId="302"/>
        </pc:sldMkLst>
        <pc:spChg chg="mod">
          <ac:chgData name="Katarína Olejková" userId="8df8b9fc97040469" providerId="LiveId" clId="{6B36B72D-1E70-45C7-9968-463BDAA15D32}" dt="2023-05-11T16:42:21.332" v="1939" actId="20577"/>
          <ac:spMkLst>
            <pc:docMk/>
            <pc:sldMk cId="2683753840" sldId="302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9:39.003" v="1963" actId="20577"/>
          <ac:spMkLst>
            <pc:docMk/>
            <pc:sldMk cId="2683753840" sldId="302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7:26:32.488" v="2234" actId="20577"/>
        <pc:sldMkLst>
          <pc:docMk/>
          <pc:sldMk cId="25206672" sldId="303"/>
        </pc:sldMkLst>
        <pc:spChg chg="mod">
          <ac:chgData name="Katarína Olejková" userId="8df8b9fc97040469" providerId="LiveId" clId="{6B36B72D-1E70-45C7-9968-463BDAA15D32}" dt="2023-05-11T17:01:47.682" v="2169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7:26:32.488" v="2234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7:21:18.825" v="2179" actId="27614"/>
        <pc:sldMkLst>
          <pc:docMk/>
          <pc:sldMk cId="4135568713" sldId="304"/>
        </pc:sldMkLst>
        <pc:spChg chg="add del mod">
          <ac:chgData name="Katarína Olejková" userId="8df8b9fc97040469" providerId="LiveId" clId="{6B36B72D-1E70-45C7-9968-463BDAA15D32}" dt="2023-05-11T17:20:57.899" v="2171" actId="478"/>
          <ac:spMkLst>
            <pc:docMk/>
            <pc:sldMk cId="4135568713" sldId="304"/>
            <ac:spMk id="3" creationId="{7149E914-8FA1-8AB5-9E76-56D8B5941B61}"/>
          </ac:spMkLst>
        </pc:spChg>
        <pc:spChg chg="del mod">
          <ac:chgData name="Katarína Olejková" userId="8df8b9fc97040469" providerId="LiveId" clId="{6B36B72D-1E70-45C7-9968-463BDAA15D32}" dt="2023-05-11T17:21:02.164" v="2175" actId="478"/>
          <ac:spMkLst>
            <pc:docMk/>
            <pc:sldMk cId="4135568713" sldId="304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7:20:56.651" v="2170" actId="478"/>
          <ac:spMkLst>
            <pc:docMk/>
            <pc:sldMk cId="4135568713" sldId="304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7:20:58.754" v="2172" actId="478"/>
          <ac:spMkLst>
            <pc:docMk/>
            <pc:sldMk cId="4135568713" sldId="304"/>
            <ac:spMk id="6" creationId="{DB9CC774-5BC7-3CF8-952B-A1D38748DA69}"/>
          </ac:spMkLst>
        </pc:spChg>
        <pc:picChg chg="add mod">
          <ac:chgData name="Katarína Olejková" userId="8df8b9fc97040469" providerId="LiveId" clId="{6B36B72D-1E70-45C7-9968-463BDAA15D32}" dt="2023-05-11T17:21:18.825" v="2179" actId="27614"/>
          <ac:picMkLst>
            <pc:docMk/>
            <pc:sldMk cId="4135568713" sldId="304"/>
            <ac:picMk id="8" creationId="{C874C3F6-6364-CB9D-7E09-1A4A30870C37}"/>
          </ac:picMkLst>
        </pc:picChg>
      </pc:sldChg>
      <pc:sldChg chg="modSp add del mod">
        <pc:chgData name="Katarína Olejková" userId="8df8b9fc97040469" providerId="LiveId" clId="{6B36B72D-1E70-45C7-9968-463BDAA15D32}" dt="2023-05-11T16:52:35.226" v="2029" actId="47"/>
        <pc:sldMkLst>
          <pc:docMk/>
          <pc:sldMk cId="3209869271" sldId="305"/>
        </pc:sldMkLst>
        <pc:spChg chg="mod">
          <ac:chgData name="Katarína Olejková" userId="8df8b9fc97040469" providerId="LiveId" clId="{6B36B72D-1E70-45C7-9968-463BDAA15D32}" dt="2023-05-11T16:51:43.916" v="1974" actId="20577"/>
          <ac:spMkLst>
            <pc:docMk/>
            <pc:sldMk cId="3209869271" sldId="305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52:24.324" v="2028" actId="20577"/>
          <ac:spMkLst>
            <pc:docMk/>
            <pc:sldMk cId="3209869271" sldId="305"/>
            <ac:spMk id="6" creationId="{DB9CC774-5BC7-3CF8-952B-A1D38748DA69}"/>
          </ac:spMkLst>
        </pc:spChg>
      </pc:sldChg>
      <pc:sldChg chg="addSp delSp modSp new mod">
        <pc:chgData name="Katarína Olejková" userId="8df8b9fc97040469" providerId="LiveId" clId="{6B36B72D-1E70-45C7-9968-463BDAA15D32}" dt="2023-05-11T16:55:11.270" v="2115" actId="27614"/>
        <pc:sldMkLst>
          <pc:docMk/>
          <pc:sldMk cId="3614860720" sldId="305"/>
        </pc:sldMkLst>
        <pc:spChg chg="del">
          <ac:chgData name="Katarína Olejková" userId="8df8b9fc97040469" providerId="LiveId" clId="{6B36B72D-1E70-45C7-9968-463BDAA15D32}" dt="2023-05-11T16:55:04.075" v="2112" actId="478"/>
          <ac:spMkLst>
            <pc:docMk/>
            <pc:sldMk cId="3614860720" sldId="305"/>
            <ac:spMk id="2" creationId="{09A68343-1BC1-91E6-F459-D87FCD5FF80A}"/>
          </ac:spMkLst>
        </pc:spChg>
        <pc:spChg chg="del">
          <ac:chgData name="Katarína Olejková" userId="8df8b9fc97040469" providerId="LiveId" clId="{6B36B72D-1E70-45C7-9968-463BDAA15D32}" dt="2023-05-11T16:55:05.588" v="2113" actId="478"/>
          <ac:spMkLst>
            <pc:docMk/>
            <pc:sldMk cId="3614860720" sldId="305"/>
            <ac:spMk id="3" creationId="{070B3D76-CE2F-74AD-BE49-F718ED93C4DA}"/>
          </ac:spMkLst>
        </pc:spChg>
        <pc:picChg chg="add mod">
          <ac:chgData name="Katarína Olejková" userId="8df8b9fc97040469" providerId="LiveId" clId="{6B36B72D-1E70-45C7-9968-463BDAA15D32}" dt="2023-05-11T16:55:11.270" v="2115" actId="27614"/>
          <ac:picMkLst>
            <pc:docMk/>
            <pc:sldMk cId="3614860720" sldId="305"/>
            <ac:picMk id="5" creationId="{C4511E4D-5D3A-642F-8A77-B99058E27A77}"/>
          </ac:picMkLst>
        </pc:picChg>
      </pc:sldChg>
      <pc:sldChg chg="addSp modSp add mod">
        <pc:chgData name="Katarína Olejková" userId="8df8b9fc97040469" providerId="LiveId" clId="{6B36B72D-1E70-45C7-9968-463BDAA15D32}" dt="2023-05-11T17:21:36.270" v="2182" actId="962"/>
        <pc:sldMkLst>
          <pc:docMk/>
          <pc:sldMk cId="2967027049" sldId="306"/>
        </pc:sldMkLst>
        <pc:picChg chg="add mod">
          <ac:chgData name="Katarína Olejková" userId="8df8b9fc97040469" providerId="LiveId" clId="{6B36B72D-1E70-45C7-9968-463BDAA15D32}" dt="2023-05-11T17:21:36.270" v="2182" actId="962"/>
          <ac:picMkLst>
            <pc:docMk/>
            <pc:sldMk cId="2967027049" sldId="306"/>
            <ac:picMk id="3" creationId="{C7E03B17-AB89-C871-24C8-73329697357C}"/>
          </ac:picMkLst>
        </pc:picChg>
      </pc:sldChg>
      <pc:sldChg chg="addSp modSp add mod">
        <pc:chgData name="Katarína Olejková" userId="8df8b9fc97040469" providerId="LiveId" clId="{6B36B72D-1E70-45C7-9968-463BDAA15D32}" dt="2023-05-11T17:21:48.596" v="2185" actId="962"/>
        <pc:sldMkLst>
          <pc:docMk/>
          <pc:sldMk cId="4276231133" sldId="307"/>
        </pc:sldMkLst>
        <pc:picChg chg="add mod">
          <ac:chgData name="Katarína Olejková" userId="8df8b9fc97040469" providerId="LiveId" clId="{6B36B72D-1E70-45C7-9968-463BDAA15D32}" dt="2023-05-11T17:21:48.596" v="2185" actId="962"/>
          <ac:picMkLst>
            <pc:docMk/>
            <pc:sldMk cId="4276231133" sldId="307"/>
            <ac:picMk id="3" creationId="{865C1145-F707-2928-60E2-8D57BCE02137}"/>
          </ac:picMkLst>
        </pc:picChg>
      </pc:sldChg>
    </pc:docChg>
  </pc:docChgLst>
  <pc:docChgLst>
    <pc:chgData name="Katarína Olejková" userId="8df8b9fc97040469" providerId="LiveId" clId="{88EC4B7A-D6F1-4F81-8081-608C55C6EF4C}"/>
    <pc:docChg chg="undo redo custSel modSld">
      <pc:chgData name="Katarína Olejková" userId="8df8b9fc97040469" providerId="LiveId" clId="{88EC4B7A-D6F1-4F81-8081-608C55C6EF4C}" dt="2023-05-12T06:34:10.224" v="165" actId="20577"/>
      <pc:docMkLst>
        <pc:docMk/>
      </pc:docMkLst>
      <pc:sldChg chg="addSp modSp mod">
        <pc:chgData name="Katarína Olejková" userId="8df8b9fc97040469" providerId="LiveId" clId="{88EC4B7A-D6F1-4F81-8081-608C55C6EF4C}" dt="2023-05-12T05:17:36.343" v="164" actId="1076"/>
        <pc:sldMkLst>
          <pc:docMk/>
          <pc:sldMk cId="1095144537" sldId="260"/>
        </pc:sldMkLst>
        <pc:spChg chg="mod">
          <ac:chgData name="Katarína Olejková" userId="8df8b9fc97040469" providerId="LiveId" clId="{88EC4B7A-D6F1-4F81-8081-608C55C6EF4C}" dt="2023-05-11T18:14:30.090" v="107" actId="20577"/>
          <ac:spMkLst>
            <pc:docMk/>
            <pc:sldMk cId="1095144537" sldId="260"/>
            <ac:spMk id="4" creationId="{0951709C-F1D7-D4E6-32DA-A6F22B660857}"/>
          </ac:spMkLst>
        </pc:spChg>
        <pc:picChg chg="mod">
          <ac:chgData name="Katarína Olejková" userId="8df8b9fc97040469" providerId="LiveId" clId="{88EC4B7A-D6F1-4F81-8081-608C55C6EF4C}" dt="2023-05-12T05:17:14.297" v="158" actId="1076"/>
          <ac:picMkLst>
            <pc:docMk/>
            <pc:sldMk cId="1095144537" sldId="260"/>
            <ac:picMk id="5" creationId="{6A49F73A-D7B7-050B-2972-ACD0DE940ACB}"/>
          </ac:picMkLst>
        </pc:picChg>
        <pc:picChg chg="add mod">
          <ac:chgData name="Katarína Olejková" userId="8df8b9fc97040469" providerId="LiveId" clId="{88EC4B7A-D6F1-4F81-8081-608C55C6EF4C}" dt="2023-05-12T05:17:36.343" v="164" actId="1076"/>
          <ac:picMkLst>
            <pc:docMk/>
            <pc:sldMk cId="1095144537" sldId="260"/>
            <ac:picMk id="7" creationId="{54DF930D-D15C-6F4E-2085-FB28BB8DE0F3}"/>
          </ac:picMkLst>
        </pc:picChg>
      </pc:sldChg>
      <pc:sldChg chg="addSp delSp modSp mod">
        <pc:chgData name="Katarína Olejková" userId="8df8b9fc97040469" providerId="LiveId" clId="{88EC4B7A-D6F1-4F81-8081-608C55C6EF4C}" dt="2023-05-11T18:14:26.634" v="106" actId="20577"/>
        <pc:sldMkLst>
          <pc:docMk/>
          <pc:sldMk cId="3397412754" sldId="261"/>
        </pc:sldMkLst>
        <pc:spChg chg="del mod">
          <ac:chgData name="Katarína Olejková" userId="8df8b9fc97040469" providerId="LiveId" clId="{88EC4B7A-D6F1-4F81-8081-608C55C6EF4C}" dt="2023-05-11T18:13:53.876" v="93" actId="478"/>
          <ac:spMkLst>
            <pc:docMk/>
            <pc:sldMk cId="3397412754" sldId="261"/>
            <ac:spMk id="4" creationId="{F808FA20-C2CB-DDE6-0BF1-AD0B1C803B2D}"/>
          </ac:spMkLst>
        </pc:spChg>
        <pc:spChg chg="add mod">
          <ac:chgData name="Katarína Olejková" userId="8df8b9fc97040469" providerId="LiveId" clId="{88EC4B7A-D6F1-4F81-8081-608C55C6EF4C}" dt="2023-05-11T18:14:26.634" v="106" actId="20577"/>
          <ac:spMkLst>
            <pc:docMk/>
            <pc:sldMk cId="3397412754" sldId="261"/>
            <ac:spMk id="5" creationId="{01C77C71-6D90-34E1-157E-6D2760907E1F}"/>
          </ac:spMkLst>
        </pc:spChg>
      </pc:sldChg>
      <pc:sldChg chg="modSp mod">
        <pc:chgData name="Katarína Olejková" userId="8df8b9fc97040469" providerId="LiveId" clId="{88EC4B7A-D6F1-4F81-8081-608C55C6EF4C}" dt="2023-05-11T18:16:55.486" v="146" actId="2710"/>
        <pc:sldMkLst>
          <pc:docMk/>
          <pc:sldMk cId="2083718300" sldId="289"/>
        </pc:sldMkLst>
        <pc:spChg chg="mod">
          <ac:chgData name="Katarína Olejková" userId="8df8b9fc97040469" providerId="LiveId" clId="{88EC4B7A-D6F1-4F81-8081-608C55C6EF4C}" dt="2023-05-11T18:16:55.486" v="146" actId="2710"/>
          <ac:spMkLst>
            <pc:docMk/>
            <pc:sldMk cId="2083718300" sldId="289"/>
            <ac:spMk id="2" creationId="{B2914BCA-11F2-0043-5931-ADF4126BE3C9}"/>
          </ac:spMkLst>
        </pc:spChg>
      </pc:sldChg>
      <pc:sldChg chg="addSp modSp mod">
        <pc:chgData name="Katarína Olejková" userId="8df8b9fc97040469" providerId="LiveId" clId="{88EC4B7A-D6F1-4F81-8081-608C55C6EF4C}" dt="2023-05-11T18:14:22.493" v="105" actId="20577"/>
        <pc:sldMkLst>
          <pc:docMk/>
          <pc:sldMk cId="55479044" sldId="290"/>
        </pc:sldMkLst>
        <pc:spChg chg="add mod">
          <ac:chgData name="Katarína Olejková" userId="8df8b9fc97040469" providerId="LiveId" clId="{88EC4B7A-D6F1-4F81-8081-608C55C6EF4C}" dt="2023-05-11T18:14:22.493" v="105" actId="20577"/>
          <ac:spMkLst>
            <pc:docMk/>
            <pc:sldMk cId="55479044" sldId="290"/>
            <ac:spMk id="2" creationId="{79692466-7FC3-2CD9-BD0A-7FDC0155F02A}"/>
          </ac:spMkLst>
        </pc:spChg>
      </pc:sldChg>
      <pc:sldChg chg="addSp delSp modSp mod">
        <pc:chgData name="Katarína Olejková" userId="8df8b9fc97040469" providerId="LiveId" clId="{88EC4B7A-D6F1-4F81-8081-608C55C6EF4C}" dt="2023-05-11T18:14:18.205" v="104" actId="20577"/>
        <pc:sldMkLst>
          <pc:docMk/>
          <pc:sldMk cId="3273142041" sldId="297"/>
        </pc:sldMkLst>
        <pc:spChg chg="add mod">
          <ac:chgData name="Katarína Olejková" userId="8df8b9fc97040469" providerId="LiveId" clId="{88EC4B7A-D6F1-4F81-8081-608C55C6EF4C}" dt="2023-05-11T18:14:18.205" v="104" actId="20577"/>
          <ac:spMkLst>
            <pc:docMk/>
            <pc:sldMk cId="3273142041" sldId="297"/>
            <ac:spMk id="2" creationId="{6C27DC02-A791-45F1-C310-FF0C3F64100E}"/>
          </ac:spMkLst>
        </pc:spChg>
        <pc:spChg chg="del">
          <ac:chgData name="Katarína Olejková" userId="8df8b9fc97040469" providerId="LiveId" clId="{88EC4B7A-D6F1-4F81-8081-608C55C6EF4C}" dt="2023-05-11T18:14:13.035" v="100" actId="478"/>
          <ac:spMkLst>
            <pc:docMk/>
            <pc:sldMk cId="3273142041" sldId="297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46.568" v="113" actId="20577"/>
        <pc:sldMkLst>
          <pc:docMk/>
          <pc:sldMk cId="1634946958" sldId="298"/>
        </pc:sldMkLst>
        <pc:spChg chg="add mod">
          <ac:chgData name="Katarína Olejková" userId="8df8b9fc97040469" providerId="LiveId" clId="{88EC4B7A-D6F1-4F81-8081-608C55C6EF4C}" dt="2023-05-11T18:14:46.568" v="113" actId="20577"/>
          <ac:spMkLst>
            <pc:docMk/>
            <pc:sldMk cId="1634946958" sldId="298"/>
            <ac:spMk id="2" creationId="{C2D5215A-1794-14BC-EC94-58AA7A3D1266}"/>
          </ac:spMkLst>
        </pc:spChg>
        <pc:spChg chg="del">
          <ac:chgData name="Katarína Olejková" userId="8df8b9fc97040469" providerId="LiveId" clId="{88EC4B7A-D6F1-4F81-8081-608C55C6EF4C}" dt="2023-05-11T18:14:40.538" v="108" actId="478"/>
          <ac:spMkLst>
            <pc:docMk/>
            <pc:sldMk cId="1634946958" sldId="298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58.063" v="121" actId="20577"/>
        <pc:sldMkLst>
          <pc:docMk/>
          <pc:sldMk cId="159368487" sldId="300"/>
        </pc:sldMkLst>
        <pc:spChg chg="add mod">
          <ac:chgData name="Katarína Olejková" userId="8df8b9fc97040469" providerId="LiveId" clId="{88EC4B7A-D6F1-4F81-8081-608C55C6EF4C}" dt="2023-05-11T18:14:58.063" v="121" actId="20577"/>
          <ac:spMkLst>
            <pc:docMk/>
            <pc:sldMk cId="159368487" sldId="300"/>
            <ac:spMk id="2" creationId="{8A9D8AE9-C121-5245-05DB-8013B3DD8856}"/>
          </ac:spMkLst>
        </pc:spChg>
        <pc:spChg chg="del">
          <ac:chgData name="Katarína Olejková" userId="8df8b9fc97040469" providerId="LiveId" clId="{88EC4B7A-D6F1-4F81-8081-608C55C6EF4C}" dt="2023-05-11T18:14:52.315" v="114" actId="478"/>
          <ac:spMkLst>
            <pc:docMk/>
            <pc:sldMk cId="159368487" sldId="300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09.816" v="127" actId="20577"/>
        <pc:sldMkLst>
          <pc:docMk/>
          <pc:sldMk cId="680565736" sldId="301"/>
        </pc:sldMkLst>
        <pc:spChg chg="add mod">
          <ac:chgData name="Katarína Olejková" userId="8df8b9fc97040469" providerId="LiveId" clId="{88EC4B7A-D6F1-4F81-8081-608C55C6EF4C}" dt="2023-05-11T18:15:09.816" v="127" actId="20577"/>
          <ac:spMkLst>
            <pc:docMk/>
            <pc:sldMk cId="680565736" sldId="301"/>
            <ac:spMk id="2" creationId="{08FB41B1-5AA1-3178-9A61-4AA7F0BA2468}"/>
          </ac:spMkLst>
        </pc:spChg>
        <pc:spChg chg="del">
          <ac:chgData name="Katarína Olejková" userId="8df8b9fc97040469" providerId="LiveId" clId="{88EC4B7A-D6F1-4F81-8081-608C55C6EF4C}" dt="2023-05-11T18:15:04.872" v="122" actId="478"/>
          <ac:spMkLst>
            <pc:docMk/>
            <pc:sldMk cId="680565736" sldId="301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32.108" v="133" actId="20577"/>
        <pc:sldMkLst>
          <pc:docMk/>
          <pc:sldMk cId="2683753840" sldId="302"/>
        </pc:sldMkLst>
        <pc:spChg chg="add mod">
          <ac:chgData name="Katarína Olejková" userId="8df8b9fc97040469" providerId="LiveId" clId="{88EC4B7A-D6F1-4F81-8081-608C55C6EF4C}" dt="2023-05-11T18:15:32.108" v="133" actId="20577"/>
          <ac:spMkLst>
            <pc:docMk/>
            <pc:sldMk cId="2683753840" sldId="302"/>
            <ac:spMk id="2" creationId="{664C823A-3AEC-F3C7-009A-D50A9469C308}"/>
          </ac:spMkLst>
        </pc:spChg>
        <pc:spChg chg="del">
          <ac:chgData name="Katarína Olejková" userId="8df8b9fc97040469" providerId="LiveId" clId="{88EC4B7A-D6F1-4F81-8081-608C55C6EF4C}" dt="2023-05-11T18:15:27.703" v="128" actId="478"/>
          <ac:spMkLst>
            <pc:docMk/>
            <pc:sldMk cId="2683753840" sldId="302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2T06:34:10.224" v="165" actId="20577"/>
        <pc:sldMkLst>
          <pc:docMk/>
          <pc:sldMk cId="25206672" sldId="303"/>
        </pc:sldMkLst>
        <pc:spChg chg="add mod">
          <ac:chgData name="Katarína Olejková" userId="8df8b9fc97040469" providerId="LiveId" clId="{88EC4B7A-D6F1-4F81-8081-608C55C6EF4C}" dt="2023-05-11T18:15:40.589" v="139" actId="20577"/>
          <ac:spMkLst>
            <pc:docMk/>
            <pc:sldMk cId="25206672" sldId="303"/>
            <ac:spMk id="2" creationId="{D4925128-5BB7-EFE4-1079-0D64DECCAEA7}"/>
          </ac:spMkLst>
        </pc:spChg>
        <pc:spChg chg="del">
          <ac:chgData name="Katarína Olejková" userId="8df8b9fc97040469" providerId="LiveId" clId="{88EC4B7A-D6F1-4F81-8081-608C55C6EF4C}" dt="2023-05-11T18:15:36.138" v="134" actId="478"/>
          <ac:spMkLst>
            <pc:docMk/>
            <pc:sldMk cId="25206672" sldId="303"/>
            <ac:spMk id="4" creationId="{9EA41E96-447C-4E1D-A167-DBF5AFBA1FF8}"/>
          </ac:spMkLst>
        </pc:spChg>
        <pc:spChg chg="mod">
          <ac:chgData name="Katarína Olejková" userId="8df8b9fc97040469" providerId="LiveId" clId="{88EC4B7A-D6F1-4F81-8081-608C55C6EF4C}" dt="2023-05-11T18:16:33.997" v="141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88EC4B7A-D6F1-4F81-8081-608C55C6EF4C}" dt="2023-05-12T06:34:10.224" v="165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mod">
        <pc:chgData name="Katarína Olejková" userId="8df8b9fc97040469" providerId="LiveId" clId="{88EC4B7A-D6F1-4F81-8081-608C55C6EF4C}" dt="2023-05-11T19:00:46.818" v="152" actId="962"/>
        <pc:sldMkLst>
          <pc:docMk/>
          <pc:sldMk cId="4135568713" sldId="304"/>
        </pc:sldMkLst>
        <pc:picChg chg="add mod">
          <ac:chgData name="Katarína Olejková" userId="8df8b9fc97040469" providerId="LiveId" clId="{88EC4B7A-D6F1-4F81-8081-608C55C6EF4C}" dt="2023-05-11T19:00:46.818" v="152" actId="962"/>
          <ac:picMkLst>
            <pc:docMk/>
            <pc:sldMk cId="4135568713" sldId="304"/>
            <ac:picMk id="3" creationId="{22F6D5C4-358E-463E-76D8-4183055DBBFD}"/>
          </ac:picMkLst>
        </pc:picChg>
        <pc:picChg chg="del">
          <ac:chgData name="Katarína Olejková" userId="8df8b9fc97040469" providerId="LiveId" clId="{88EC4B7A-D6F1-4F81-8081-608C55C6EF4C}" dt="2023-05-11T19:00:30.808" v="147" actId="478"/>
          <ac:picMkLst>
            <pc:docMk/>
            <pc:sldMk cId="4135568713" sldId="304"/>
            <ac:picMk id="8" creationId="{C874C3F6-6364-CB9D-7E09-1A4A30870C37}"/>
          </ac:picMkLst>
        </pc:picChg>
      </pc:sldChg>
      <pc:sldChg chg="addSp delSp modSp mod">
        <pc:chgData name="Katarína Olejková" userId="8df8b9fc97040469" providerId="LiveId" clId="{88EC4B7A-D6F1-4F81-8081-608C55C6EF4C}" dt="2023-05-11T19:00:51.121" v="154" actId="27614"/>
        <pc:sldMkLst>
          <pc:docMk/>
          <pc:sldMk cId="2967027049" sldId="306"/>
        </pc:sldMkLst>
        <pc:picChg chg="del">
          <ac:chgData name="Katarína Olejková" userId="8df8b9fc97040469" providerId="LiveId" clId="{88EC4B7A-D6F1-4F81-8081-608C55C6EF4C}" dt="2023-05-11T19:00:34.823" v="148" actId="478"/>
          <ac:picMkLst>
            <pc:docMk/>
            <pc:sldMk cId="2967027049" sldId="306"/>
            <ac:picMk id="3" creationId="{C7E03B17-AB89-C871-24C8-73329697357C}"/>
          </ac:picMkLst>
        </pc:picChg>
        <pc:picChg chg="add mod">
          <ac:chgData name="Katarína Olejková" userId="8df8b9fc97040469" providerId="LiveId" clId="{88EC4B7A-D6F1-4F81-8081-608C55C6EF4C}" dt="2023-05-11T19:00:51.121" v="154" actId="27614"/>
          <ac:picMkLst>
            <pc:docMk/>
            <pc:sldMk cId="2967027049" sldId="306"/>
            <ac:picMk id="4" creationId="{ECECB5CF-1966-A8A5-F9D8-38D12AB63380}"/>
          </ac:picMkLst>
        </pc:picChg>
      </pc:sldChg>
      <pc:sldChg chg="addSp delSp modSp mod">
        <pc:chgData name="Katarína Olejková" userId="8df8b9fc97040469" providerId="LiveId" clId="{88EC4B7A-D6F1-4F81-8081-608C55C6EF4C}" dt="2023-05-11T19:00:53.735" v="157" actId="962"/>
        <pc:sldMkLst>
          <pc:docMk/>
          <pc:sldMk cId="4276231133" sldId="307"/>
        </pc:sldMkLst>
        <pc:picChg chg="del">
          <ac:chgData name="Katarína Olejková" userId="8df8b9fc97040469" providerId="LiveId" clId="{88EC4B7A-D6F1-4F81-8081-608C55C6EF4C}" dt="2023-05-11T19:00:38.741" v="149" actId="478"/>
          <ac:picMkLst>
            <pc:docMk/>
            <pc:sldMk cId="4276231133" sldId="307"/>
            <ac:picMk id="3" creationId="{865C1145-F707-2928-60E2-8D57BCE02137}"/>
          </ac:picMkLst>
        </pc:picChg>
        <pc:picChg chg="add mod">
          <ac:chgData name="Katarína Olejková" userId="8df8b9fc97040469" providerId="LiveId" clId="{88EC4B7A-D6F1-4F81-8081-608C55C6EF4C}" dt="2023-05-11T19:00:53.735" v="157" actId="962"/>
          <ac:picMkLst>
            <pc:docMk/>
            <pc:sldMk cId="4276231133" sldId="307"/>
            <ac:picMk id="4" creationId="{14E7DE85-EB3F-8BBE-58A7-D71CCC520246}"/>
          </ac:picMkLst>
        </pc:picChg>
      </pc:sldChg>
    </pc:docChg>
  </pc:docChgLst>
  <pc:docChgLst>
    <pc:chgData name="OLEJKOVA Katarina (HELLA)" userId="7f888a4f-a267-4a92-b0d6-ccd0f3f0b1c8" providerId="ADAL" clId="{C530D65C-E54A-42B3-8F43-81315F6036EB}"/>
    <pc:docChg chg="undo custSel addSld delSld modSld">
      <pc:chgData name="OLEJKOVA Katarina (HELLA)" userId="7f888a4f-a267-4a92-b0d6-ccd0f3f0b1c8" providerId="ADAL" clId="{C530D65C-E54A-42B3-8F43-81315F6036EB}" dt="2023-11-18T10:42:36.426" v="219" actId="790"/>
      <pc:docMkLst>
        <pc:docMk/>
      </pc:docMkLst>
      <pc:sldChg chg="modSp mod">
        <pc:chgData name="OLEJKOVA Katarina (HELLA)" userId="7f888a4f-a267-4a92-b0d6-ccd0f3f0b1c8" providerId="ADAL" clId="{C530D65C-E54A-42B3-8F43-81315F6036EB}" dt="2023-11-18T10:32:12.567" v="32" actId="20577"/>
        <pc:sldMkLst>
          <pc:docMk/>
          <pc:sldMk cId="1419276413" sldId="257"/>
        </pc:sldMkLst>
        <pc:spChg chg="mod">
          <ac:chgData name="OLEJKOVA Katarina (HELLA)" userId="7f888a4f-a267-4a92-b0d6-ccd0f3f0b1c8" providerId="ADAL" clId="{C530D65C-E54A-42B3-8F43-81315F6036EB}" dt="2023-11-18T10:32:12.567" v="32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modSp mod">
        <pc:chgData name="OLEJKOVA Katarina (HELLA)" userId="7f888a4f-a267-4a92-b0d6-ccd0f3f0b1c8" providerId="ADAL" clId="{C530D65C-E54A-42B3-8F43-81315F6036EB}" dt="2023-11-18T10:42:36.426" v="219" actId="790"/>
        <pc:sldMkLst>
          <pc:docMk/>
          <pc:sldMk cId="443630686" sldId="259"/>
        </pc:sldMkLst>
        <pc:spChg chg="mod">
          <ac:chgData name="OLEJKOVA Katarina (HELLA)" userId="7f888a4f-a267-4a92-b0d6-ccd0f3f0b1c8" providerId="ADAL" clId="{C530D65C-E54A-42B3-8F43-81315F6036EB}" dt="2023-11-18T10:42:36.426" v="219" actId="790"/>
          <ac:spMkLst>
            <pc:docMk/>
            <pc:sldMk cId="443630686" sldId="259"/>
            <ac:spMk id="3" creationId="{B95DD5E8-493D-048F-33AF-421B0F4A5DAA}"/>
          </ac:spMkLst>
        </pc:spChg>
      </pc:sldChg>
      <pc:sldChg chg="modSp del mod">
        <pc:chgData name="OLEJKOVA Katarina (HELLA)" userId="7f888a4f-a267-4a92-b0d6-ccd0f3f0b1c8" providerId="ADAL" clId="{C530D65C-E54A-42B3-8F43-81315F6036EB}" dt="2023-11-18T10:34:33.228" v="106" actId="47"/>
        <pc:sldMkLst>
          <pc:docMk/>
          <pc:sldMk cId="1095144537" sldId="260"/>
        </pc:sldMkLst>
        <pc:spChg chg="mod">
          <ac:chgData name="OLEJKOVA Katarina (HELLA)" userId="7f888a4f-a267-4a92-b0d6-ccd0f3f0b1c8" providerId="ADAL" clId="{C530D65C-E54A-42B3-8F43-81315F6036EB}" dt="2023-11-18T10:32:59.480" v="78" actId="20577"/>
          <ac:spMkLst>
            <pc:docMk/>
            <pc:sldMk cId="1095144537" sldId="260"/>
            <ac:spMk id="4" creationId="{0951709C-F1D7-D4E6-32DA-A6F22B660857}"/>
          </ac:spMkLst>
        </pc:spChg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397412754" sldId="261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55479044" sldId="290"/>
        </pc:sldMkLst>
      </pc:sldChg>
      <pc:sldChg chg="delSp modSp add del mod">
        <pc:chgData name="OLEJKOVA Katarina (HELLA)" userId="7f888a4f-a267-4a92-b0d6-ccd0f3f0b1c8" providerId="ADAL" clId="{C530D65C-E54A-42B3-8F43-81315F6036EB}" dt="2023-11-18T10:34:34.516" v="107" actId="47"/>
        <pc:sldMkLst>
          <pc:docMk/>
          <pc:sldMk cId="3756227038" sldId="290"/>
        </pc:sldMkLst>
        <pc:spChg chg="mod">
          <ac:chgData name="OLEJKOVA Katarina (HELLA)" userId="7f888a4f-a267-4a92-b0d6-ccd0f3f0b1c8" providerId="ADAL" clId="{C530D65C-E54A-42B3-8F43-81315F6036EB}" dt="2023-11-18T10:33:39.398" v="102" actId="20577"/>
          <ac:spMkLst>
            <pc:docMk/>
            <pc:sldMk cId="3756227038" sldId="290"/>
            <ac:spMk id="3" creationId="{01DA8E93-AD72-39B0-4FA1-F266CC5CECEA}"/>
          </ac:spMkLst>
        </pc:spChg>
        <pc:picChg chg="del">
          <ac:chgData name="OLEJKOVA Katarina (HELLA)" userId="7f888a4f-a267-4a92-b0d6-ccd0f3f0b1c8" providerId="ADAL" clId="{C530D65C-E54A-42B3-8F43-81315F6036EB}" dt="2023-11-18T10:33:45.595" v="103" actId="478"/>
          <ac:picMkLst>
            <pc:docMk/>
            <pc:sldMk cId="3756227038" sldId="290"/>
            <ac:picMk id="5" creationId="{6A49F73A-D7B7-050B-2972-ACD0DE940ACB}"/>
          </ac:picMkLst>
        </pc:picChg>
        <pc:picChg chg="del">
          <ac:chgData name="OLEJKOVA Katarina (HELLA)" userId="7f888a4f-a267-4a92-b0d6-ccd0f3f0b1c8" providerId="ADAL" clId="{C530D65C-E54A-42B3-8F43-81315F6036EB}" dt="2023-11-18T10:33:47.748" v="104" actId="478"/>
          <ac:picMkLst>
            <pc:docMk/>
            <pc:sldMk cId="3756227038" sldId="290"/>
            <ac:picMk id="7" creationId="{54DF930D-D15C-6F4E-2085-FB28BB8DE0F3}"/>
          </ac:picMkLst>
        </pc:picChg>
      </pc:sldChg>
      <pc:sldChg chg="add">
        <pc:chgData name="OLEJKOVA Katarina (HELLA)" userId="7f888a4f-a267-4a92-b0d6-ccd0f3f0b1c8" providerId="ADAL" clId="{C530D65C-E54A-42B3-8F43-81315F6036EB}" dt="2023-11-18T10:34:25.408" v="105"/>
        <pc:sldMkLst>
          <pc:docMk/>
          <pc:sldMk cId="1903729032" sldId="291"/>
        </pc:sldMkLst>
      </pc:sldChg>
      <pc:sldChg chg="add">
        <pc:chgData name="OLEJKOVA Katarina (HELLA)" userId="7f888a4f-a267-4a92-b0d6-ccd0f3f0b1c8" providerId="ADAL" clId="{C530D65C-E54A-42B3-8F43-81315F6036EB}" dt="2023-11-18T10:34:38.984" v="108"/>
        <pc:sldMkLst>
          <pc:docMk/>
          <pc:sldMk cId="1620512882" sldId="29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739925503" sldId="292"/>
        </pc:sldMkLst>
      </pc:sldChg>
      <pc:sldChg chg="add">
        <pc:chgData name="OLEJKOVA Katarina (HELLA)" userId="7f888a4f-a267-4a92-b0d6-ccd0f3f0b1c8" providerId="ADAL" clId="{C530D65C-E54A-42B3-8F43-81315F6036EB}" dt="2023-11-18T10:34:39.587" v="109"/>
        <pc:sldMkLst>
          <pc:docMk/>
          <pc:sldMk cId="1337626104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879075719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7366979" sldId="294"/>
        </pc:sldMkLst>
      </pc:sldChg>
      <pc:sldChg chg="add">
        <pc:chgData name="OLEJKOVA Katarina (HELLA)" userId="7f888a4f-a267-4a92-b0d6-ccd0f3f0b1c8" providerId="ADAL" clId="{C530D65C-E54A-42B3-8F43-81315F6036EB}" dt="2023-11-18T10:34:42.124" v="110"/>
        <pc:sldMkLst>
          <pc:docMk/>
          <pc:sldMk cId="4188989867" sldId="294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73142041" sldId="29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34946958" sldId="29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206609387" sldId="29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59368487" sldId="30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3753840" sldId="30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5206672" sldId="303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135568713" sldId="304"/>
        </pc:sldMkLst>
      </pc:sldChg>
      <pc:sldChg chg="del">
        <pc:chgData name="OLEJKOVA Katarina (HELLA)" userId="7f888a4f-a267-4a92-b0d6-ccd0f3f0b1c8" providerId="ADAL" clId="{C530D65C-E54A-42B3-8F43-81315F6036EB}" dt="2023-11-18T10:27:11.634" v="0" actId="47"/>
        <pc:sldMkLst>
          <pc:docMk/>
          <pc:sldMk cId="3614860720" sldId="305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2967027049" sldId="306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276231133" sldId="30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88136054" sldId="30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152526679" sldId="30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191011159" sldId="31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22066470" sldId="311"/>
        </pc:sldMkLst>
      </pc:sldChg>
    </pc:docChg>
  </pc:docChgLst>
  <pc:docChgLst>
    <pc:chgData name="Katarína Olejková" userId="8df8b9fc97040469" providerId="LiveId" clId="{809C4146-2D11-4C37-96F2-A7FF7D1D71A1}"/>
    <pc:docChg chg="undo redo custSel addSld modSld">
      <pc:chgData name="Katarína Olejková" userId="8df8b9fc97040469" providerId="LiveId" clId="{809C4146-2D11-4C37-96F2-A7FF7D1D71A1}" dt="2023-11-19T15:31:43.849" v="1857" actId="20577"/>
      <pc:docMkLst>
        <pc:docMk/>
      </pc:docMkLst>
      <pc:sldChg chg="modSp mod">
        <pc:chgData name="Katarína Olejková" userId="8df8b9fc97040469" providerId="LiveId" clId="{809C4146-2D11-4C37-96F2-A7FF7D1D71A1}" dt="2023-11-19T11:21:54.571" v="9" actId="20577"/>
        <pc:sldMkLst>
          <pc:docMk/>
          <pc:sldMk cId="443630686" sldId="259"/>
        </pc:sldMkLst>
        <pc:spChg chg="mod">
          <ac:chgData name="Katarína Olejková" userId="8df8b9fc97040469" providerId="LiveId" clId="{809C4146-2D11-4C37-96F2-A7FF7D1D71A1}" dt="2023-11-19T11:21:54.571" v="9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modSp mod">
        <pc:chgData name="Katarína Olejková" userId="8df8b9fc97040469" providerId="LiveId" clId="{809C4146-2D11-4C37-96F2-A7FF7D1D71A1}" dt="2023-11-19T15:31:43.849" v="1857" actId="20577"/>
        <pc:sldMkLst>
          <pc:docMk/>
          <pc:sldMk cId="2083718300" sldId="289"/>
        </pc:sldMkLst>
        <pc:spChg chg="mod">
          <ac:chgData name="Katarína Olejková" userId="8df8b9fc97040469" providerId="LiveId" clId="{809C4146-2D11-4C37-96F2-A7FF7D1D71A1}" dt="2023-11-19T15:31:43.849" v="1857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mod">
        <pc:chgData name="Katarína Olejková" userId="8df8b9fc97040469" providerId="LiveId" clId="{809C4146-2D11-4C37-96F2-A7FF7D1D71A1}" dt="2023-11-19T15:30:05.398" v="1805" actId="20577"/>
        <pc:sldMkLst>
          <pc:docMk/>
          <pc:sldMk cId="1903729032" sldId="291"/>
        </pc:sldMkLst>
        <pc:spChg chg="mod">
          <ac:chgData name="Katarína Olejková" userId="8df8b9fc97040469" providerId="LiveId" clId="{809C4146-2D11-4C37-96F2-A7FF7D1D71A1}" dt="2023-11-19T11:24:06.817" v="60" actId="20577"/>
          <ac:spMkLst>
            <pc:docMk/>
            <pc:sldMk cId="1903729032" sldId="291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1:49:03.180" v="802" actId="20577"/>
          <ac:spMkLst>
            <pc:docMk/>
            <pc:sldMk cId="1903729032" sldId="291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05.398" v="1805" actId="20577"/>
          <ac:spMkLst>
            <pc:docMk/>
            <pc:sldMk cId="1903729032" sldId="291"/>
            <ac:spMk id="4" creationId="{0951709C-F1D7-D4E6-32DA-A6F22B660857}"/>
          </ac:spMkLst>
        </pc:spChg>
        <pc:picChg chg="add del mod">
          <ac:chgData name="Katarína Olejková" userId="8df8b9fc97040469" providerId="LiveId" clId="{809C4146-2D11-4C37-96F2-A7FF7D1D71A1}" dt="2023-11-19T11:26:14.289" v="97" actId="478"/>
          <ac:picMkLst>
            <pc:docMk/>
            <pc:sldMk cId="1903729032" sldId="291"/>
            <ac:picMk id="6" creationId="{795BDB08-10C1-2B01-AC02-AD4276E24722}"/>
          </ac:picMkLst>
        </pc:picChg>
        <pc:picChg chg="add mod">
          <ac:chgData name="Katarína Olejková" userId="8df8b9fc97040469" providerId="LiveId" clId="{809C4146-2D11-4C37-96F2-A7FF7D1D71A1}" dt="2023-11-19T11:49:17.395" v="803" actId="1076"/>
          <ac:picMkLst>
            <pc:docMk/>
            <pc:sldMk cId="1903729032" sldId="291"/>
            <ac:picMk id="8" creationId="{1F23CDCD-2F55-4222-51EC-534E86ED29E9}"/>
          </ac:picMkLst>
        </pc:picChg>
      </pc:sldChg>
      <pc:sldChg chg="addSp delSp modSp mod">
        <pc:chgData name="Katarína Olejková" userId="8df8b9fc97040469" providerId="LiveId" clId="{809C4146-2D11-4C37-96F2-A7FF7D1D71A1}" dt="2023-11-19T15:30:23.870" v="1817" actId="20577"/>
        <pc:sldMkLst>
          <pc:docMk/>
          <pc:sldMk cId="1620512882" sldId="292"/>
        </pc:sldMkLst>
        <pc:spChg chg="del mod">
          <ac:chgData name="Katarína Olejková" userId="8df8b9fc97040469" providerId="LiveId" clId="{809C4146-2D11-4C37-96F2-A7FF7D1D71A1}" dt="2023-11-19T11:52:17.671" v="807" actId="478"/>
          <ac:spMkLst>
            <pc:docMk/>
            <pc:sldMk cId="1620512882" sldId="292"/>
            <ac:spMk id="2" creationId="{76C695E9-52F5-B306-5552-24BAFBDC9736}"/>
          </ac:spMkLst>
        </pc:spChg>
        <pc:spChg chg="del">
          <ac:chgData name="Katarína Olejková" userId="8df8b9fc97040469" providerId="LiveId" clId="{809C4146-2D11-4C37-96F2-A7FF7D1D71A1}" dt="2023-11-19T11:41:42.459" v="715" actId="931"/>
          <ac:spMkLst>
            <pc:docMk/>
            <pc:sldMk cId="1620512882" sldId="292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23.870" v="1817" actId="20577"/>
          <ac:spMkLst>
            <pc:docMk/>
            <pc:sldMk cId="1620512882" sldId="292"/>
            <ac:spMk id="4" creationId="{0951709C-F1D7-D4E6-32DA-A6F22B660857}"/>
          </ac:spMkLst>
        </pc:spChg>
        <pc:spChg chg="add del mod">
          <ac:chgData name="Katarína Olejková" userId="8df8b9fc97040469" providerId="LiveId" clId="{809C4146-2D11-4C37-96F2-A7FF7D1D71A1}" dt="2023-11-19T11:52:21.899" v="808" actId="478"/>
          <ac:spMkLst>
            <pc:docMk/>
            <pc:sldMk cId="1620512882" sldId="292"/>
            <ac:spMk id="8" creationId="{6BE28296-8412-1B18-722D-5996FC1B3380}"/>
          </ac:spMkLst>
        </pc:spChg>
        <pc:spChg chg="add del mod">
          <ac:chgData name="Katarína Olejková" userId="8df8b9fc97040469" providerId="LiveId" clId="{809C4146-2D11-4C37-96F2-A7FF7D1D71A1}" dt="2023-11-19T12:01:01.391" v="824" actId="478"/>
          <ac:spMkLst>
            <pc:docMk/>
            <pc:sldMk cId="1620512882" sldId="292"/>
            <ac:spMk id="12" creationId="{C706B380-06DD-986F-8494-EED78B001AE1}"/>
          </ac:spMkLst>
        </pc:spChg>
        <pc:picChg chg="add del mod">
          <ac:chgData name="Katarína Olejková" userId="8df8b9fc97040469" providerId="LiveId" clId="{809C4146-2D11-4C37-96F2-A7FF7D1D71A1}" dt="2023-11-19T12:01:05.707" v="828" actId="1076"/>
          <ac:picMkLst>
            <pc:docMk/>
            <pc:sldMk cId="1620512882" sldId="292"/>
            <ac:picMk id="6" creationId="{E0C0DF74-01C6-2153-623E-AA535466F9AA}"/>
          </ac:picMkLst>
        </pc:picChg>
        <pc:picChg chg="add del mod">
          <ac:chgData name="Katarína Olejková" userId="8df8b9fc97040469" providerId="LiveId" clId="{809C4146-2D11-4C37-96F2-A7FF7D1D71A1}" dt="2023-11-19T12:01:02.082" v="826"/>
          <ac:picMkLst>
            <pc:docMk/>
            <pc:sldMk cId="1620512882" sldId="292"/>
            <ac:picMk id="10" creationId="{A85B4AA3-F57C-F7B4-DF65-3289C1DEC5BC}"/>
          </ac:picMkLst>
        </pc:picChg>
        <pc:picChg chg="add del mod">
          <ac:chgData name="Katarína Olejková" userId="8df8b9fc97040469" providerId="LiveId" clId="{809C4146-2D11-4C37-96F2-A7FF7D1D71A1}" dt="2023-11-19T12:00:59.748" v="821" actId="931"/>
          <ac:picMkLst>
            <pc:docMk/>
            <pc:sldMk cId="1620512882" sldId="292"/>
            <ac:picMk id="14" creationId="{17CCD8BA-B934-29EB-E37A-4FE3CAFE1C3A}"/>
          </ac:picMkLst>
        </pc:picChg>
      </pc:sldChg>
      <pc:sldChg chg="modSp mod">
        <pc:chgData name="Katarína Olejková" userId="8df8b9fc97040469" providerId="LiveId" clId="{809C4146-2D11-4C37-96F2-A7FF7D1D71A1}" dt="2023-11-19T15:30:33.431" v="1823" actId="20577"/>
        <pc:sldMkLst>
          <pc:docMk/>
          <pc:sldMk cId="1337626104" sldId="293"/>
        </pc:sldMkLst>
        <pc:spChg chg="mod">
          <ac:chgData name="Katarína Olejková" userId="8df8b9fc97040469" providerId="LiveId" clId="{809C4146-2D11-4C37-96F2-A7FF7D1D71A1}" dt="2023-11-19T12:05:40.086" v="837"/>
          <ac:spMkLst>
            <pc:docMk/>
            <pc:sldMk cId="1337626104" sldId="293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19:40.721" v="935" actId="20577"/>
          <ac:spMkLst>
            <pc:docMk/>
            <pc:sldMk cId="1337626104" sldId="293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33.431" v="1823" actId="20577"/>
          <ac:spMkLst>
            <pc:docMk/>
            <pc:sldMk cId="1337626104" sldId="293"/>
            <ac:spMk id="4" creationId="{0951709C-F1D7-D4E6-32DA-A6F22B660857}"/>
          </ac:spMkLst>
        </pc:spChg>
      </pc:sldChg>
      <pc:sldChg chg="modSp mod">
        <pc:chgData name="Katarína Olejková" userId="8df8b9fc97040469" providerId="LiveId" clId="{809C4146-2D11-4C37-96F2-A7FF7D1D71A1}" dt="2023-11-19T15:30:49.195" v="1829" actId="20577"/>
        <pc:sldMkLst>
          <pc:docMk/>
          <pc:sldMk cId="4188989867" sldId="294"/>
        </pc:sldMkLst>
        <pc:spChg chg="mod">
          <ac:chgData name="Katarína Olejková" userId="8df8b9fc97040469" providerId="LiveId" clId="{809C4146-2D11-4C37-96F2-A7FF7D1D71A1}" dt="2023-11-19T12:33:26.815" v="1297" actId="1076"/>
          <ac:spMkLst>
            <pc:docMk/>
            <pc:sldMk cId="4188989867" sldId="294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00:09.926" v="1518" actId="20577"/>
          <ac:spMkLst>
            <pc:docMk/>
            <pc:sldMk cId="4188989867" sldId="294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49.195" v="1829" actId="20577"/>
          <ac:spMkLst>
            <pc:docMk/>
            <pc:sldMk cId="4188989867" sldId="294"/>
            <ac:spMk id="4" creationId="{0951709C-F1D7-D4E6-32DA-A6F22B660857}"/>
          </ac:spMkLst>
        </pc:spChg>
      </pc:sldChg>
      <pc:sldChg chg="delSp modSp add mod">
        <pc:chgData name="Katarína Olejková" userId="8df8b9fc97040469" providerId="LiveId" clId="{809C4146-2D11-4C37-96F2-A7FF7D1D71A1}" dt="2023-11-19T15:30:15.530" v="1811" actId="20577"/>
        <pc:sldMkLst>
          <pc:docMk/>
          <pc:sldMk cId="2594053408" sldId="295"/>
        </pc:sldMkLst>
        <pc:spChg chg="mod">
          <ac:chgData name="Katarína Olejková" userId="8df8b9fc97040469" providerId="LiveId" clId="{809C4146-2D11-4C37-96F2-A7FF7D1D71A1}" dt="2023-11-19T11:38:11.759" v="713" actId="20577"/>
          <ac:spMkLst>
            <pc:docMk/>
            <pc:sldMk cId="2594053408" sldId="295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15.530" v="1811" actId="20577"/>
          <ac:spMkLst>
            <pc:docMk/>
            <pc:sldMk cId="2594053408" sldId="295"/>
            <ac:spMk id="4" creationId="{0951709C-F1D7-D4E6-32DA-A6F22B660857}"/>
          </ac:spMkLst>
        </pc:spChg>
        <pc:picChg chg="del">
          <ac:chgData name="Katarína Olejková" userId="8df8b9fc97040469" providerId="LiveId" clId="{809C4146-2D11-4C37-96F2-A7FF7D1D71A1}" dt="2023-11-19T11:29:20.876" v="152" actId="478"/>
          <ac:picMkLst>
            <pc:docMk/>
            <pc:sldMk cId="2594053408" sldId="295"/>
            <ac:picMk id="8" creationId="{1F23CDCD-2F55-4222-51EC-534E86ED29E9}"/>
          </ac:picMkLst>
        </pc:picChg>
      </pc:sldChg>
      <pc:sldChg chg="modSp add mod">
        <pc:chgData name="Katarína Olejková" userId="8df8b9fc97040469" providerId="LiveId" clId="{809C4146-2D11-4C37-96F2-A7FF7D1D71A1}" dt="2023-11-19T15:30:59.903" v="1835" actId="20577"/>
        <pc:sldMkLst>
          <pc:docMk/>
          <pc:sldMk cId="572418084" sldId="296"/>
        </pc:sldMkLst>
        <pc:spChg chg="mod">
          <ac:chgData name="Katarína Olejková" userId="8df8b9fc97040469" providerId="LiveId" clId="{809C4146-2D11-4C37-96F2-A7FF7D1D71A1}" dt="2023-11-19T12:25:03.669" v="1114"/>
          <ac:spMkLst>
            <pc:docMk/>
            <pc:sldMk cId="572418084" sldId="296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34:01.657" v="1312" actId="20577"/>
          <ac:spMkLst>
            <pc:docMk/>
            <pc:sldMk cId="572418084" sldId="296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59.903" v="1835" actId="20577"/>
          <ac:spMkLst>
            <pc:docMk/>
            <pc:sldMk cId="572418084" sldId="296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09.574" v="1841" actId="20577"/>
        <pc:sldMkLst>
          <pc:docMk/>
          <pc:sldMk cId="1122764015" sldId="297"/>
        </pc:sldMkLst>
        <pc:spChg chg="mod">
          <ac:chgData name="Katarína Olejková" userId="8df8b9fc97040469" providerId="LiveId" clId="{809C4146-2D11-4C37-96F2-A7FF7D1D71A1}" dt="2023-11-19T12:32:51.835" v="1289"/>
          <ac:spMkLst>
            <pc:docMk/>
            <pc:sldMk cId="1122764015" sldId="297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41:41.854" v="1454" actId="20577"/>
          <ac:spMkLst>
            <pc:docMk/>
            <pc:sldMk cId="1122764015" sldId="297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09.574" v="1841" actId="20577"/>
          <ac:spMkLst>
            <pc:docMk/>
            <pc:sldMk cId="1122764015" sldId="297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18.903" v="1848" actId="20577"/>
        <pc:sldMkLst>
          <pc:docMk/>
          <pc:sldMk cId="2165200516" sldId="298"/>
        </pc:sldMkLst>
        <pc:spChg chg="mod">
          <ac:chgData name="Katarína Olejková" userId="8df8b9fc97040469" providerId="LiveId" clId="{809C4146-2D11-4C37-96F2-A7FF7D1D71A1}" dt="2023-11-19T12:56:41.796" v="1460"/>
          <ac:spMkLst>
            <pc:docMk/>
            <pc:sldMk cId="2165200516" sldId="298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48:00.215" v="1644" actId="113"/>
          <ac:spMkLst>
            <pc:docMk/>
            <pc:sldMk cId="2165200516" sldId="298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18.903" v="1848" actId="20577"/>
          <ac:spMkLst>
            <pc:docMk/>
            <pc:sldMk cId="2165200516" sldId="298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33.835" v="1855" actId="20577"/>
        <pc:sldMkLst>
          <pc:docMk/>
          <pc:sldMk cId="1912796693" sldId="299"/>
        </pc:sldMkLst>
        <pc:spChg chg="mod">
          <ac:chgData name="Katarína Olejková" userId="8df8b9fc97040469" providerId="LiveId" clId="{809C4146-2D11-4C37-96F2-A7FF7D1D71A1}" dt="2023-11-19T15:26:30.372" v="1649" actId="20577"/>
          <ac:spMkLst>
            <pc:docMk/>
            <pc:sldMk cId="1912796693" sldId="299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5:29:18.673" v="1800" actId="20577"/>
          <ac:spMkLst>
            <pc:docMk/>
            <pc:sldMk cId="1912796693" sldId="299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33.835" v="1855" actId="20577"/>
          <ac:spMkLst>
            <pc:docMk/>
            <pc:sldMk cId="1912796693" sldId="299"/>
            <ac:spMk id="4" creationId="{0951709C-F1D7-D4E6-32DA-A6F22B660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Algoritmus a pseudokód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19"/>
            <a:ext cx="10515600" cy="510845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cs-CZ" dirty="0" err="1"/>
              <a:t>Podmiené</a:t>
            </a:r>
            <a:r>
              <a:rPr lang="cs-CZ" dirty="0"/>
              <a:t>: 	</a:t>
            </a:r>
            <a:r>
              <a:rPr lang="cs-CZ" b="1" dirty="0" err="1"/>
              <a:t>if</a:t>
            </a:r>
            <a:r>
              <a:rPr lang="cs-CZ" b="1" dirty="0"/>
              <a:t>  </a:t>
            </a:r>
            <a:r>
              <a:rPr lang="cs-CZ" b="1" dirty="0" err="1"/>
              <a:t>if-else</a:t>
            </a:r>
            <a:r>
              <a:rPr lang="cs-CZ" b="1" dirty="0"/>
              <a:t>  </a:t>
            </a:r>
            <a:r>
              <a:rPr lang="cs-CZ" b="1" dirty="0" err="1"/>
              <a:t>if-elseif-else</a:t>
            </a:r>
            <a:endParaRPr lang="cs-CZ" b="1" dirty="0"/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				</a:t>
            </a:r>
            <a:r>
              <a:rPr lang="cs-CZ" dirty="0"/>
              <a:t> 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		</a:t>
            </a:r>
            <a:r>
              <a:rPr lang="en-GB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</a:t>
            </a:r>
          </a:p>
          <a:p>
            <a:pPr marL="457200" lvl="1" indent="0">
              <a:buNone/>
            </a:pPr>
            <a:r>
              <a:rPr lang="cs-CZ" i="1" dirty="0"/>
              <a:t>             </a:t>
            </a:r>
            <a:r>
              <a:rPr lang="en-GB" i="1" dirty="0"/>
              <a:t> </a:t>
            </a:r>
            <a:r>
              <a:rPr lang="cs-CZ" i="1" dirty="0"/>
              <a:t>...				</a:t>
            </a:r>
            <a:r>
              <a:rPr lang="en-GB" i="1" dirty="0"/>
              <a:t>     	     </a:t>
            </a:r>
            <a:r>
              <a:rPr lang="cs-CZ" i="1" dirty="0"/>
              <a:t>...</a:t>
            </a:r>
          </a:p>
          <a:p>
            <a:pPr marL="457200" lvl="1" indent="0">
              <a:buNone/>
            </a:pPr>
            <a:r>
              <a:rPr lang="cs-CZ" dirty="0"/>
              <a:t>	// </a:t>
            </a:r>
            <a:r>
              <a:rPr lang="cs-CZ" dirty="0" err="1"/>
              <a:t>ďalší</a:t>
            </a:r>
            <a:r>
              <a:rPr lang="cs-CZ" dirty="0"/>
              <a:t> kód				</a:t>
            </a:r>
            <a:r>
              <a:rPr lang="cs-CZ" b="1" dirty="0" err="1"/>
              <a:t>else</a:t>
            </a:r>
            <a:endParaRPr lang="cs-CZ" b="1" dirty="0"/>
          </a:p>
          <a:p>
            <a:pPr marL="457200" lvl="1" indent="0">
              <a:buNone/>
            </a:pPr>
            <a:r>
              <a:rPr lang="cs-CZ" dirty="0"/>
              <a:t>						</a:t>
            </a:r>
            <a:r>
              <a:rPr lang="en-GB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false</a:t>
            </a:r>
            <a:r>
              <a:rPr lang="cs-CZ" dirty="0"/>
              <a:t>“</a:t>
            </a:r>
          </a:p>
          <a:p>
            <a:pPr marL="457200" lvl="1" indent="0">
              <a:buNone/>
            </a:pPr>
            <a:r>
              <a:rPr lang="cs-CZ" i="1" dirty="0"/>
              <a:t>						</a:t>
            </a:r>
            <a:r>
              <a:rPr lang="en-GB" i="1" dirty="0"/>
              <a:t>     </a:t>
            </a:r>
            <a:r>
              <a:rPr lang="cs-CZ" i="1" dirty="0"/>
              <a:t>...</a:t>
            </a:r>
          </a:p>
          <a:p>
            <a:pPr marL="457200" lvl="1" indent="0">
              <a:buNone/>
            </a:pPr>
            <a:r>
              <a:rPr lang="cs-CZ" dirty="0"/>
              <a:t>						// </a:t>
            </a:r>
            <a:r>
              <a:rPr lang="cs-CZ" dirty="0" err="1"/>
              <a:t>ďalší</a:t>
            </a:r>
            <a:r>
              <a:rPr lang="cs-CZ" dirty="0"/>
              <a:t> kód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podmienka2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2 je </a:t>
            </a:r>
            <a:r>
              <a:rPr lang="cs-CZ" dirty="0" err="1"/>
              <a:t>true</a:t>
            </a:r>
            <a:r>
              <a:rPr lang="cs-CZ" dirty="0"/>
              <a:t>“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cs-CZ" b="1" dirty="0" err="1"/>
              <a:t>else</a:t>
            </a:r>
            <a:endParaRPr lang="cs-CZ" b="1" dirty="0"/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 “</a:t>
            </a:r>
            <a:r>
              <a:rPr lang="cs-CZ" dirty="0" err="1"/>
              <a:t>podmienka</a:t>
            </a:r>
            <a:r>
              <a:rPr lang="cs-CZ" dirty="0"/>
              <a:t> 1 a </a:t>
            </a:r>
            <a:r>
              <a:rPr lang="cs-CZ" dirty="0" err="1"/>
              <a:t>podmienka</a:t>
            </a:r>
            <a:r>
              <a:rPr lang="cs-CZ" dirty="0"/>
              <a:t> 2 </a:t>
            </a:r>
            <a:r>
              <a:rPr lang="cs-CZ" dirty="0" err="1"/>
              <a:t>su</a:t>
            </a:r>
            <a:r>
              <a:rPr lang="cs-CZ" dirty="0"/>
              <a:t> </a:t>
            </a:r>
            <a:r>
              <a:rPr lang="cs-CZ" dirty="0" err="1"/>
              <a:t>false</a:t>
            </a:r>
            <a:r>
              <a:rPr lang="cs-CZ" dirty="0"/>
              <a:t>“</a:t>
            </a:r>
            <a:r>
              <a:rPr lang="cs-CZ" i="1" dirty="0"/>
              <a:t>	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cs-CZ" dirty="0"/>
              <a:t>// </a:t>
            </a:r>
            <a:r>
              <a:rPr lang="cs-CZ" dirty="0" err="1"/>
              <a:t>ďalší</a:t>
            </a:r>
            <a:r>
              <a:rPr lang="cs-CZ" dirty="0"/>
              <a:t> kód</a:t>
            </a:r>
            <a:endParaRPr lang="en-GB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dirty="0"/>
              <a:t>Pozn. </a:t>
            </a:r>
            <a:r>
              <a:rPr lang="cs-CZ" dirty="0" err="1"/>
              <a:t>Odsadenie</a:t>
            </a:r>
            <a:r>
              <a:rPr lang="cs-CZ" dirty="0"/>
              <a:t> </a:t>
            </a:r>
            <a:r>
              <a:rPr lang="cs-CZ" dirty="0" err="1"/>
              <a:t>riadkov</a:t>
            </a:r>
            <a:r>
              <a:rPr lang="cs-CZ" dirty="0"/>
              <a:t> je </a:t>
            </a:r>
            <a:r>
              <a:rPr lang="cs-CZ" dirty="0" err="1"/>
              <a:t>dôležité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10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cs-CZ" dirty="0"/>
                  <a:t>Cykly:  </a:t>
                </a:r>
                <a:r>
                  <a:rPr lang="cs-CZ" b="1" dirty="0" err="1"/>
                  <a:t>for</a:t>
                </a:r>
                <a:r>
                  <a:rPr lang="cs-CZ" b="1" dirty="0"/>
                  <a:t>   </a:t>
                </a:r>
                <a:r>
                  <a:rPr lang="cs-CZ" b="1" dirty="0" err="1"/>
                  <a:t>while</a:t>
                </a:r>
                <a:r>
                  <a:rPr lang="cs-CZ" b="1" dirty="0"/>
                  <a:t>   do-</a:t>
                </a:r>
                <a:r>
                  <a:rPr lang="cs-CZ" b="1" dirty="0" err="1"/>
                  <a:t>while</a:t>
                </a:r>
                <a:endParaRPr lang="en-GB" b="1" dirty="0"/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  <a:r>
                  <a:rPr lang="en-GB" dirty="0"/>
                  <a:t>n </a:t>
                </a:r>
                <a:r>
                  <a:rPr lang="sk-SK" dirty="0"/>
                  <a:t>←</a:t>
                </a:r>
                <a:r>
                  <a:rPr lang="en-GB" dirty="0"/>
                  <a:t> 10						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0</a:t>
                </a:r>
                <a:endParaRPr lang="cs-CZ" b="1" dirty="0"/>
              </a:p>
              <a:p>
                <a:pPr marL="457200" lvl="1" indent="0">
                  <a:buNone/>
                </a:pPr>
                <a:r>
                  <a:rPr lang="cs-CZ" dirty="0"/>
                  <a:t>	</a:t>
                </a:r>
                <a:r>
                  <a:rPr lang="cs-CZ" b="1" dirty="0" err="1"/>
                  <a:t>for</a:t>
                </a:r>
                <a:r>
                  <a:rPr lang="cs-CZ" dirty="0"/>
                  <a:t> i </a:t>
                </a:r>
                <a:r>
                  <a:rPr lang="sk-SK" dirty="0"/>
                  <a:t>← 0 </a:t>
                </a:r>
                <a:r>
                  <a:rPr lang="sk-SK" b="1" dirty="0"/>
                  <a:t>to</a:t>
                </a:r>
                <a:r>
                  <a:rPr lang="sk-SK" dirty="0"/>
                  <a:t> n</a:t>
                </a:r>
                <a:r>
                  <a:rPr lang="en-GB" dirty="0"/>
                  <a:t>					</a:t>
                </a:r>
                <a:r>
                  <a:rPr lang="en-GB" b="1" dirty="0"/>
                  <a:t>do</a:t>
                </a:r>
                <a:endParaRPr lang="sk-SK" b="1" dirty="0"/>
              </a:p>
              <a:p>
                <a:pPr marL="457200" lvl="1" indent="0">
                  <a:buNone/>
                </a:pPr>
                <a:r>
                  <a:rPr lang="sk-SK" dirty="0"/>
                  <a:t>	</a:t>
                </a:r>
                <a:r>
                  <a:rPr lang="en-GB" dirty="0"/>
                  <a:t>     </a:t>
                </a:r>
                <a:r>
                  <a:rPr lang="sk-SK" dirty="0" err="1"/>
                  <a:t>print</a:t>
                </a:r>
                <a:r>
                  <a:rPr lang="sk-SK" dirty="0"/>
                  <a:t>(i)</a:t>
                </a:r>
                <a:r>
                  <a:rPr lang="en-GB" dirty="0"/>
                  <a:t>					     print(</a:t>
                </a:r>
                <a:r>
                  <a:rPr lang="en-GB" dirty="0" err="1"/>
                  <a:t>i</a:t>
                </a:r>
                <a:r>
                  <a:rPr lang="en-GB" dirty="0"/>
                  <a:t>)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en-GB" dirty="0"/>
                  <a:t>							    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+ 1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			</a:t>
                </a:r>
                <a:r>
                  <a:rPr lang="en-GB" b="1" dirty="0"/>
                  <a:t>while</a:t>
                </a:r>
                <a:r>
                  <a:rPr lang="en-GB" dirty="0"/>
                  <a:t> (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10)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n </a:t>
                </a:r>
                <a:r>
                  <a:rPr lang="sk-SK" dirty="0"/>
                  <a:t>←</a:t>
                </a:r>
                <a:r>
                  <a:rPr lang="en-GB" dirty="0"/>
                  <a:t> 10						</a:t>
                </a:r>
                <a:endParaRPr lang="en-GB" b="1" dirty="0"/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0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cs-CZ" dirty="0"/>
                  <a:t>	</a:t>
                </a:r>
                <a:r>
                  <a:rPr lang="cs-CZ" b="1" dirty="0" err="1"/>
                  <a:t>while</a:t>
                </a:r>
                <a:r>
                  <a:rPr lang="cs-CZ" b="1" dirty="0"/>
                  <a:t> </a:t>
                </a:r>
                <a:r>
                  <a:rPr lang="cs-CZ" dirty="0"/>
                  <a:t>(i </a:t>
                </a:r>
                <a:r>
                  <a:rPr lang="en-GB" dirty="0"/>
                  <a:t>&lt; n)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     print(</a:t>
                </a:r>
                <a:r>
                  <a:rPr lang="en-GB" dirty="0" err="1"/>
                  <a:t>i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    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+ 1</a:t>
                </a:r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r>
                  <a:rPr lang="cs-CZ" dirty="0"/>
                  <a:t>Pozn. </a:t>
                </a:r>
                <a:r>
                  <a:rPr lang="cs-CZ" dirty="0" err="1"/>
                  <a:t>Odsadenie</a:t>
                </a:r>
                <a:r>
                  <a:rPr lang="cs-CZ" dirty="0"/>
                  <a:t> </a:t>
                </a:r>
                <a:r>
                  <a:rPr lang="cs-CZ" dirty="0" err="1"/>
                  <a:t>riadkov</a:t>
                </a:r>
                <a:r>
                  <a:rPr lang="cs-CZ" dirty="0"/>
                  <a:t> je </a:t>
                </a:r>
                <a:r>
                  <a:rPr lang="cs-CZ" dirty="0" err="1"/>
                  <a:t>dôležité</a:t>
                </a:r>
                <a:r>
                  <a:rPr lang="cs-CZ" dirty="0"/>
                  <a:t>!</a:t>
                </a:r>
              </a:p>
              <a:p>
                <a:pPr lvl="1"/>
                <a:endParaRPr lang="cs-CZ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Pole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cs-CZ" dirty="0"/>
              <a:t>		</a:t>
            </a:r>
            <a:r>
              <a:rPr lang="sk-SK" dirty="0"/>
              <a:t>A</a:t>
            </a:r>
            <a:r>
              <a:rPr lang="en-GB" dirty="0"/>
              <a:t>[0..n-1]</a:t>
            </a:r>
            <a:r>
              <a:rPr lang="cs-CZ" dirty="0"/>
              <a:t>      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cs-CZ" dirty="0"/>
              <a:t>		</a:t>
            </a:r>
            <a:r>
              <a:rPr lang="en-GB" dirty="0" err="1"/>
              <a:t>A,n</a:t>
            </a:r>
            <a:r>
              <a:rPr lang="cs-CZ" dirty="0"/>
              <a:t>	       </a:t>
            </a:r>
            <a:r>
              <a:rPr lang="en-GB" dirty="0"/>
              <a:t> pole A s n </a:t>
            </a:r>
            <a:r>
              <a:rPr lang="en-GB" dirty="0" err="1"/>
              <a:t>prvkami</a:t>
            </a:r>
            <a:endParaRPr lang="en-GB" dirty="0"/>
          </a:p>
          <a:p>
            <a:pPr marL="457200" lvl="1" indent="0">
              <a:buNone/>
            </a:pPr>
            <a:r>
              <a:rPr lang="cs-CZ" dirty="0"/>
              <a:t>  </a:t>
            </a:r>
          </a:p>
          <a:p>
            <a:r>
              <a:rPr lang="cs-CZ" dirty="0" err="1"/>
              <a:t>Indexovanie</a:t>
            </a:r>
            <a:r>
              <a:rPr lang="cs-CZ" dirty="0"/>
              <a:t> </a:t>
            </a:r>
            <a:r>
              <a:rPr lang="cs-CZ" dirty="0" err="1"/>
              <a:t>poľa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sk-SK" dirty="0"/>
              <a:t>A</a:t>
            </a:r>
            <a:r>
              <a:rPr lang="en-GB" dirty="0"/>
              <a:t>[0..4] </a:t>
            </a:r>
            <a:r>
              <a:rPr lang="sk-SK" dirty="0"/>
              <a:t>←</a:t>
            </a:r>
            <a:r>
              <a:rPr lang="en-GB" dirty="0"/>
              <a:t> “Code”			 </a:t>
            </a:r>
            <a:r>
              <a:rPr lang="sk-SK" dirty="0"/>
              <a:t>A</a:t>
            </a:r>
            <a:r>
              <a:rPr lang="en-GB" dirty="0"/>
              <a:t>[0..3] </a:t>
            </a:r>
            <a:r>
              <a:rPr lang="sk-SK" dirty="0"/>
              <a:t>←</a:t>
            </a:r>
            <a:r>
              <a:rPr lang="en-GB" dirty="0"/>
              <a:t> [2, 4, 6]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  </a:t>
            </a:r>
            <a:r>
              <a:rPr lang="en-GB" dirty="0"/>
              <a:t>print A[0]	    // C			 A[0] </a:t>
            </a:r>
            <a:r>
              <a:rPr lang="sk-SK" dirty="0"/>
              <a:t>←</a:t>
            </a:r>
            <a:r>
              <a:rPr lang="en-GB" dirty="0"/>
              <a:t> A[1]</a:t>
            </a:r>
          </a:p>
          <a:p>
            <a:pPr marL="457200" lvl="1" indent="0">
              <a:buNone/>
            </a:pPr>
            <a:r>
              <a:rPr lang="en-GB" dirty="0"/>
              <a:t>  print A[1]	    // o			 A[2] </a:t>
            </a:r>
            <a:r>
              <a:rPr lang="sk-SK" dirty="0"/>
              <a:t>←</a:t>
            </a:r>
            <a:r>
              <a:rPr lang="en-GB" dirty="0"/>
              <a:t> A[1]</a:t>
            </a:r>
          </a:p>
          <a:p>
            <a:pPr marL="457200" lvl="1" indent="0">
              <a:buNone/>
            </a:pPr>
            <a:r>
              <a:rPr lang="en-GB" dirty="0"/>
              <a:t>  A[2] </a:t>
            </a:r>
            <a:r>
              <a:rPr lang="sk-SK" dirty="0"/>
              <a:t>←</a:t>
            </a:r>
            <a:r>
              <a:rPr lang="en-GB" dirty="0"/>
              <a:t> ‘m’			 print A[0]	// 4</a:t>
            </a:r>
          </a:p>
          <a:p>
            <a:pPr marL="457200" lvl="1" indent="0">
              <a:buNone/>
            </a:pPr>
            <a:r>
              <a:rPr lang="en-GB" dirty="0"/>
              <a:t>  print A[2]	   // m			 print A[1]	// 4</a:t>
            </a:r>
          </a:p>
          <a:p>
            <a:pPr marL="457200" lvl="1" indent="0">
              <a:buNone/>
            </a:pPr>
            <a:r>
              <a:rPr lang="en-GB" dirty="0"/>
              <a:t>  print A[3]	   // e			 print A[2]	// 4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63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Zápis na výstup</a:t>
            </a:r>
          </a:p>
          <a:p>
            <a:pPr marL="0" indent="0">
              <a:buNone/>
            </a:pPr>
            <a:r>
              <a:rPr lang="sk-SK" dirty="0"/>
              <a:t>	i ← 5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print</a:t>
            </a:r>
            <a:r>
              <a:rPr lang="sk-SK" dirty="0"/>
              <a:t> “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“	// 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print</a:t>
            </a:r>
            <a:r>
              <a:rPr lang="sk-SK" dirty="0"/>
              <a:t> i				// vráti 5 ako text</a:t>
            </a:r>
            <a:endParaRPr lang="en-GB" dirty="0"/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Návratová hodnota</a:t>
            </a:r>
          </a:p>
          <a:p>
            <a:pPr marL="914400" lvl="2" indent="0">
              <a:buNone/>
            </a:pPr>
            <a:r>
              <a:rPr lang="sk-SK" sz="2800" dirty="0"/>
              <a:t>i ← 5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return</a:t>
            </a:r>
            <a:r>
              <a:rPr lang="sk-SK" dirty="0"/>
              <a:t> i			// vráti 5 ako číslo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98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 err="1"/>
              <a:t>Zapíšte</a:t>
            </a:r>
            <a:r>
              <a:rPr lang="cs-CZ" sz="3200" dirty="0"/>
              <a:t> algoritmus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</a:t>
            </a:r>
            <a:r>
              <a:rPr lang="cs-CZ" dirty="0" err="1"/>
              <a:t>áno</a:t>
            </a:r>
            <a:r>
              <a:rPr lang="cs-CZ" dirty="0"/>
              <a:t>“/ “</a:t>
            </a:r>
            <a:r>
              <a:rPr lang="cs-CZ" dirty="0" err="1"/>
              <a:t>nie</a:t>
            </a:r>
            <a:r>
              <a:rPr lang="cs-CZ" dirty="0"/>
              <a:t>“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67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</a:t>
            </a:r>
            <a:r>
              <a:rPr lang="sk-SK" dirty="0" err="1"/>
              <a:t>sudé</a:t>
            </a:r>
            <a:r>
              <a:rPr lang="sk-SK" dirty="0"/>
              <a:t> alebo liché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“sudé“/“liché“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117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Signum(n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Vypočítajte funkciu </a:t>
            </a:r>
            <a:r>
              <a:rPr lang="sk-SK" dirty="0" err="1"/>
              <a:t>signum</a:t>
            </a:r>
            <a:r>
              <a:rPr lang="sk-SK" dirty="0"/>
              <a:t> pre dané celé číslo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1/0/-1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 err="1"/>
              <a:t>Signum</a:t>
            </a:r>
            <a:r>
              <a:rPr lang="en-GB" dirty="0"/>
              <a:t>(n)</a:t>
            </a:r>
            <a:r>
              <a:rPr lang="sk-SK" dirty="0"/>
              <a:t> = 1 pre n </a:t>
            </a:r>
            <a:r>
              <a:rPr lang="en-GB" dirty="0"/>
              <a:t>&gt; 0</a:t>
            </a:r>
          </a:p>
          <a:p>
            <a:pPr marL="457200" lvl="1" indent="0">
              <a:buNone/>
            </a:pPr>
            <a:r>
              <a:rPr lang="en-GB" dirty="0"/>
              <a:t>	                0 pre n = 0</a:t>
            </a:r>
          </a:p>
          <a:p>
            <a:pPr marL="457200" lvl="1" indent="0">
              <a:buNone/>
            </a:pPr>
            <a:r>
              <a:rPr lang="en-GB" dirty="0"/>
              <a:t>                     -1 pre n &lt; 0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vypočítajte súčet všetkých čísel od 1 do n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</a:t>
            </a:r>
            <a:r>
              <a:rPr lang="cs-CZ" sz="3200" dirty="0" err="1"/>
              <a:t>A,n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</a:t>
            </a:r>
            <a:r>
              <a:rPr lang="en-GB" dirty="0" err="1"/>
              <a:t>A,n</a:t>
            </a:r>
            <a:r>
              <a:rPr lang="sk-SK" dirty="0"/>
              <a:t> vypočítajte súčet všetkých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</a:t>
            </a:r>
            <a:r>
              <a:rPr lang="en-GB" dirty="0" err="1"/>
              <a:t>A,n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en-GB" sz="3200" dirty="0" err="1"/>
              <a:t>AritmetickyPrumer</a:t>
            </a:r>
            <a:r>
              <a:rPr lang="cs-CZ" sz="3200" dirty="0"/>
              <a:t>(</a:t>
            </a:r>
            <a:r>
              <a:rPr lang="cs-CZ" sz="3200" dirty="0" err="1"/>
              <a:t>A,n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</a:t>
            </a:r>
            <a:r>
              <a:rPr lang="en-GB" dirty="0" err="1"/>
              <a:t>A,n</a:t>
            </a:r>
            <a:r>
              <a:rPr lang="sk-SK" dirty="0"/>
              <a:t> vypočítajte </a:t>
            </a:r>
            <a:r>
              <a:rPr lang="en-GB" dirty="0" err="1"/>
              <a:t>aritmetick</a:t>
            </a:r>
            <a:r>
              <a:rPr lang="cs-CZ" dirty="0"/>
              <a:t>ý </a:t>
            </a:r>
            <a:r>
              <a:rPr lang="cs-CZ" dirty="0" err="1"/>
              <a:t>priemer</a:t>
            </a:r>
            <a:r>
              <a:rPr lang="sk-SK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</a:t>
            </a:r>
            <a:r>
              <a:rPr lang="en-GB" dirty="0" err="1"/>
              <a:t>A,n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priemer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182022-A0AE-ABE3-1631-DF859E7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Obsah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DD5E8-493D-048F-33AF-421B0F4A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Zopakovanie</a:t>
            </a:r>
            <a:r>
              <a:rPr lang="cs-CZ" dirty="0"/>
              <a:t> </a:t>
            </a:r>
            <a:r>
              <a:rPr lang="cs-CZ" dirty="0" err="1"/>
              <a:t>termínov</a:t>
            </a:r>
            <a:endParaRPr lang="cs-CZ" dirty="0"/>
          </a:p>
          <a:p>
            <a:pPr lvl="1"/>
            <a:r>
              <a:rPr lang="cs-CZ" dirty="0"/>
              <a:t>Algoritmus</a:t>
            </a:r>
          </a:p>
          <a:p>
            <a:pPr lvl="1"/>
            <a:r>
              <a:rPr lang="cs-CZ" dirty="0"/>
              <a:t>Problém</a:t>
            </a:r>
          </a:p>
          <a:p>
            <a:pPr lvl="1"/>
            <a:r>
              <a:rPr lang="cs-CZ" dirty="0" err="1"/>
              <a:t>Inštrukcia</a:t>
            </a:r>
            <a:endParaRPr lang="en-GB" dirty="0"/>
          </a:p>
          <a:p>
            <a:pPr lvl="1"/>
            <a:r>
              <a:rPr lang="en-GB" dirty="0"/>
              <a:t>Rie</a:t>
            </a:r>
            <a:r>
              <a:rPr lang="cs-CZ" dirty="0" err="1"/>
              <a:t>šenie</a:t>
            </a:r>
            <a:r>
              <a:rPr lang="cs-CZ" dirty="0"/>
              <a:t> problému</a:t>
            </a:r>
          </a:p>
          <a:p>
            <a:pPr lvl="1"/>
            <a:endParaRPr lang="sk-SK" dirty="0"/>
          </a:p>
          <a:p>
            <a:r>
              <a:rPr lang="sk-SK" dirty="0" err="1"/>
              <a:t>Pseudokód</a:t>
            </a:r>
            <a:endParaRPr lang="sk-SK" dirty="0"/>
          </a:p>
          <a:p>
            <a:pPr lvl="1"/>
            <a:r>
              <a:rPr lang="sk-SK" dirty="0"/>
              <a:t>Zápis</a:t>
            </a:r>
          </a:p>
          <a:p>
            <a:pPr lvl="1"/>
            <a:r>
              <a:rPr lang="sk-SK" dirty="0"/>
              <a:t>Príklady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36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Algoritmus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ALGORITMUS JE POSTUPNOSŤ </a:t>
            </a:r>
            <a:r>
              <a:rPr lang="sk-SK" u="sng" dirty="0"/>
              <a:t>INŠTRUKCIÍ?</a:t>
            </a:r>
            <a:r>
              <a:rPr lang="sk-SK" dirty="0"/>
              <a:t> PRE </a:t>
            </a:r>
            <a:r>
              <a:rPr lang="sk-SK" u="sng" dirty="0"/>
              <a:t>RIEŠENIE?</a:t>
            </a:r>
            <a:r>
              <a:rPr lang="sk-SK" dirty="0"/>
              <a:t> </a:t>
            </a:r>
            <a:r>
              <a:rPr lang="sk-SK" u="sng" dirty="0"/>
              <a:t>PROBLÉMU?</a:t>
            </a:r>
            <a:endParaRPr lang="sk-SK" dirty="0"/>
          </a:p>
          <a:p>
            <a:pPr lvl="2"/>
            <a:r>
              <a:rPr lang="sk-SK" dirty="0"/>
              <a:t>Táto definícia ale vystihuje podstatu pojmu algoritmus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Vlastnosti:</a:t>
            </a:r>
          </a:p>
          <a:p>
            <a:pPr lvl="2"/>
            <a:r>
              <a:rPr lang="cs-CZ" dirty="0" err="1"/>
              <a:t>Konečnosť</a:t>
            </a:r>
            <a:r>
              <a:rPr lang="cs-CZ" dirty="0"/>
              <a:t> – algoritmus skončí po </a:t>
            </a:r>
            <a:r>
              <a:rPr lang="cs-CZ" dirty="0" err="1"/>
              <a:t>prevedení</a:t>
            </a:r>
            <a:r>
              <a:rPr lang="cs-CZ" dirty="0"/>
              <a:t> konečného počtu </a:t>
            </a:r>
            <a:r>
              <a:rPr lang="cs-CZ" dirty="0" err="1"/>
              <a:t>krokov</a:t>
            </a:r>
            <a:endParaRPr lang="cs-CZ" dirty="0"/>
          </a:p>
          <a:p>
            <a:pPr lvl="2"/>
            <a:r>
              <a:rPr lang="cs-CZ" dirty="0" err="1"/>
              <a:t>Korektnosť</a:t>
            </a:r>
            <a:r>
              <a:rPr lang="cs-CZ" dirty="0"/>
              <a:t> – výstup algoritmu musí byť </a:t>
            </a:r>
            <a:r>
              <a:rPr lang="cs-CZ" dirty="0" err="1"/>
              <a:t>správny</a:t>
            </a:r>
            <a:endParaRPr lang="cs-CZ" dirty="0"/>
          </a:p>
          <a:p>
            <a:pPr lvl="2"/>
            <a:r>
              <a:rPr lang="cs-CZ" dirty="0" err="1"/>
              <a:t>Rezultatívnosť</a:t>
            </a:r>
            <a:r>
              <a:rPr lang="cs-CZ" dirty="0"/>
              <a:t> – algoritmus má aspoň jeden výstup</a:t>
            </a:r>
          </a:p>
          <a:p>
            <a:pPr lvl="2"/>
            <a:r>
              <a:rPr lang="cs-CZ" dirty="0" err="1"/>
              <a:t>Opakovateľnosť</a:t>
            </a:r>
            <a:r>
              <a:rPr lang="cs-CZ" dirty="0"/>
              <a:t> – algoritmus má </a:t>
            </a:r>
            <a:r>
              <a:rPr lang="cs-CZ" dirty="0" err="1"/>
              <a:t>pre</a:t>
            </a:r>
            <a:r>
              <a:rPr lang="cs-CZ" dirty="0"/>
              <a:t> </a:t>
            </a:r>
            <a:r>
              <a:rPr lang="cs-CZ" dirty="0" err="1"/>
              <a:t>rovnaký</a:t>
            </a:r>
            <a:r>
              <a:rPr lang="cs-CZ" dirty="0"/>
              <a:t> vstup </a:t>
            </a:r>
            <a:r>
              <a:rPr lang="cs-CZ" dirty="0" err="1"/>
              <a:t>rovnaký</a:t>
            </a:r>
            <a:r>
              <a:rPr lang="cs-CZ" dirty="0"/>
              <a:t> výstup</a:t>
            </a:r>
          </a:p>
          <a:p>
            <a:pPr lvl="2"/>
            <a:r>
              <a:rPr lang="cs-CZ" dirty="0" err="1"/>
              <a:t>Obecnosť</a:t>
            </a:r>
            <a:r>
              <a:rPr lang="cs-CZ" dirty="0"/>
              <a:t> – algoritmus </a:t>
            </a:r>
            <a:r>
              <a:rPr lang="cs-CZ" dirty="0" err="1"/>
              <a:t>nerieši</a:t>
            </a:r>
            <a:r>
              <a:rPr lang="cs-CZ" dirty="0"/>
              <a:t> jeden konkrétny problém ale </a:t>
            </a:r>
            <a:r>
              <a:rPr lang="cs-CZ" dirty="0" err="1"/>
              <a:t>triedu</a:t>
            </a:r>
            <a:r>
              <a:rPr lang="cs-CZ" dirty="0"/>
              <a:t> obdobných </a:t>
            </a:r>
            <a:r>
              <a:rPr lang="cs-CZ" dirty="0" err="1"/>
              <a:t>problémov</a:t>
            </a:r>
            <a:endParaRPr lang="cs-CZ" dirty="0"/>
          </a:p>
          <a:p>
            <a:pPr lvl="2"/>
            <a:r>
              <a:rPr lang="cs-CZ" dirty="0" err="1"/>
              <a:t>Jednoznačnosť</a:t>
            </a:r>
            <a:r>
              <a:rPr lang="cs-CZ" dirty="0"/>
              <a:t> – každý krok algoritmu je jednoznačné definovaný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37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Problém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5176" cy="4351338"/>
          </a:xfrm>
        </p:spPr>
        <p:txBody>
          <a:bodyPr/>
          <a:lstStyle/>
          <a:p>
            <a:pPr lvl="1"/>
            <a:r>
              <a:rPr lang="cs-CZ" dirty="0" err="1"/>
              <a:t>Priradenie</a:t>
            </a:r>
            <a:r>
              <a:rPr lang="cs-CZ" dirty="0"/>
              <a:t>, </a:t>
            </a:r>
            <a:r>
              <a:rPr lang="cs-CZ" dirty="0" err="1"/>
              <a:t>ktoré</a:t>
            </a:r>
            <a:r>
              <a:rPr lang="cs-CZ" dirty="0"/>
              <a:t> každému </a:t>
            </a:r>
            <a:r>
              <a:rPr lang="cs-CZ" dirty="0" err="1"/>
              <a:t>prípustnému</a:t>
            </a:r>
            <a:r>
              <a:rPr lang="cs-CZ" dirty="0"/>
              <a:t> vstupu 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cs-CZ" dirty="0" err="1">
                <a:cs typeface="Times New Roman" panose="02020603050405020304" pitchFamily="18" charset="0"/>
              </a:rPr>
              <a:t>priradí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zodpovedajúci</a:t>
            </a:r>
            <a:r>
              <a:rPr lang="cs-CZ" dirty="0">
                <a:cs typeface="Times New Roman" panose="02020603050405020304" pitchFamily="18" charset="0"/>
              </a:rPr>
              <a:t> výstup 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2"/>
            <a:r>
              <a:rPr lang="cs-CZ" dirty="0">
                <a:cs typeface="Times New Roman" panose="02020603050405020304" pitchFamily="18" charset="0"/>
              </a:rPr>
              <a:t>Vstup – množina </a:t>
            </a:r>
            <a:r>
              <a:rPr lang="cs-CZ" dirty="0" err="1">
                <a:cs typeface="Times New Roman" panose="02020603050405020304" pitchFamily="18" charset="0"/>
              </a:rPr>
              <a:t>prípustných</a:t>
            </a:r>
            <a:r>
              <a:rPr lang="cs-CZ" dirty="0">
                <a:cs typeface="Times New Roman" panose="02020603050405020304" pitchFamily="18" charset="0"/>
              </a:rPr>
              <a:t> zadaní</a:t>
            </a:r>
          </a:p>
          <a:p>
            <a:pPr lvl="2"/>
            <a:r>
              <a:rPr lang="cs-CZ" dirty="0">
                <a:cs typeface="Times New Roman" panose="02020603050405020304" pitchFamily="18" charset="0"/>
              </a:rPr>
              <a:t>Výstup – množina </a:t>
            </a:r>
            <a:r>
              <a:rPr lang="cs-CZ" dirty="0" err="1">
                <a:cs typeface="Times New Roman" panose="02020603050405020304" pitchFamily="18" charset="0"/>
              </a:rPr>
              <a:t>odpovedajúcich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riešení</a:t>
            </a:r>
            <a:endParaRPr lang="cs-CZ" dirty="0">
              <a:cs typeface="Times New Roman" panose="02020603050405020304" pitchFamily="18" charset="0"/>
            </a:endParaRPr>
          </a:p>
          <a:p>
            <a:pPr lvl="1"/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cs-CZ" dirty="0">
                <a:cs typeface="Times New Roman" panose="02020603050405020304" pitchFamily="18" charset="0"/>
              </a:rPr>
              <a:t>budeme </a:t>
            </a:r>
            <a:r>
              <a:rPr lang="cs-CZ" dirty="0" err="1">
                <a:cs typeface="Times New Roman" panose="02020603050405020304" pitchFamily="18" charset="0"/>
              </a:rPr>
              <a:t>sa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zaoberať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problémami</a:t>
            </a:r>
            <a:r>
              <a:rPr lang="cs-CZ" dirty="0">
                <a:cs typeface="Times New Roman" panose="02020603050405020304" pitchFamily="18" charset="0"/>
              </a:rPr>
              <a:t>, </a:t>
            </a:r>
            <a:r>
              <a:rPr lang="cs-CZ" dirty="0" err="1">
                <a:cs typeface="Times New Roman" panose="02020603050405020304" pitchFamily="18" charset="0"/>
              </a:rPr>
              <a:t>ktoré</a:t>
            </a:r>
            <a:r>
              <a:rPr lang="cs-CZ" dirty="0">
                <a:cs typeface="Times New Roman" panose="02020603050405020304" pitchFamily="18" charset="0"/>
              </a:rPr>
              <a:t> sú </a:t>
            </a:r>
            <a:r>
              <a:rPr lang="cs-CZ" dirty="0" err="1">
                <a:cs typeface="Times New Roman" panose="02020603050405020304" pitchFamily="18" charset="0"/>
              </a:rPr>
              <a:t>riešiteľné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algoritmami</a:t>
            </a:r>
            <a:endParaRPr lang="cs-CZ" dirty="0">
              <a:cs typeface="Times New Roman" panose="02020603050405020304" pitchFamily="18" charset="0"/>
            </a:endParaRPr>
          </a:p>
          <a:p>
            <a:pPr lvl="1"/>
            <a:endParaRPr lang="cs-CZ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		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</a:t>
            </a:r>
          </a:p>
          <a:p>
            <a:pPr marL="457200" lvl="1" indent="0">
              <a:buNone/>
            </a:pP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cs-CZ" sz="1800" dirty="0">
                <a:cs typeface="Times New Roman" panose="02020603050405020304" pitchFamily="18" charset="0"/>
              </a:rPr>
              <a:t>input				              output</a:t>
            </a:r>
            <a:endParaRPr lang="cs-CZ" dirty="0">
              <a:cs typeface="Times New Roman" panose="02020603050405020304" pitchFamily="18" charset="0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8C0D7A9-E4C5-F25F-A3C4-C977CCF78EE0}"/>
              </a:ext>
            </a:extLst>
          </p:cNvPr>
          <p:cNvSpPr/>
          <p:nvPr/>
        </p:nvSpPr>
        <p:spPr>
          <a:xfrm>
            <a:off x="4349809" y="4307080"/>
            <a:ext cx="1837346" cy="777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607358F-BC41-B1D8-D24A-29EA2105490E}"/>
              </a:ext>
            </a:extLst>
          </p:cNvPr>
          <p:cNvCxnSpPr/>
          <p:nvPr/>
        </p:nvCxnSpPr>
        <p:spPr>
          <a:xfrm>
            <a:off x="2965390" y="4695914"/>
            <a:ext cx="127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F9C8F108-03C8-C110-D456-FB39DB16F0B4}"/>
              </a:ext>
            </a:extLst>
          </p:cNvPr>
          <p:cNvCxnSpPr>
            <a:cxnSpLocks/>
          </p:cNvCxnSpPr>
          <p:nvPr/>
        </p:nvCxnSpPr>
        <p:spPr>
          <a:xfrm>
            <a:off x="6285788" y="4695914"/>
            <a:ext cx="100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Inštrukcia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Jednoznačný zreteľný pokyn</a:t>
            </a:r>
          </a:p>
          <a:p>
            <a:pPr lvl="1"/>
            <a:r>
              <a:rPr lang="sk-SK" dirty="0"/>
              <a:t>musí sa dať vykonať mechanicky bez premýšľania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Základné inštrukcie:</a:t>
            </a:r>
          </a:p>
          <a:p>
            <a:pPr lvl="2"/>
            <a:r>
              <a:rPr lang="sk-SK" dirty="0"/>
              <a:t>Priradenie</a:t>
            </a:r>
          </a:p>
          <a:p>
            <a:pPr lvl="2"/>
            <a:r>
              <a:rPr lang="sk-SK" dirty="0"/>
              <a:t>Aritmetické</a:t>
            </a:r>
          </a:p>
          <a:p>
            <a:pPr lvl="2"/>
            <a:r>
              <a:rPr lang="sk-SK" dirty="0"/>
              <a:t>Logické</a:t>
            </a:r>
          </a:p>
          <a:p>
            <a:pPr lvl="2"/>
            <a:r>
              <a:rPr lang="sk-SK" dirty="0"/>
              <a:t>Podmienené</a:t>
            </a:r>
          </a:p>
          <a:p>
            <a:pPr lvl="2"/>
            <a:r>
              <a:rPr lang="sk-SK" dirty="0"/>
              <a:t>Vstupné/Výstupné</a:t>
            </a:r>
          </a:p>
          <a:p>
            <a:pPr lvl="2"/>
            <a:r>
              <a:rPr lang="sk-SK" dirty="0"/>
              <a:t>Cykly</a:t>
            </a:r>
          </a:p>
          <a:p>
            <a:pPr lvl="2"/>
            <a:r>
              <a:rPr lang="sk-SK" dirty="0"/>
              <a:t>...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25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Riešenie</a:t>
            </a:r>
            <a:r>
              <a:rPr lang="cs-CZ" b="1" dirty="0">
                <a:solidFill>
                  <a:srgbClr val="0070C0"/>
                </a:solidFill>
              </a:rPr>
              <a:t> problému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Algoritmus rieši problém pokiaľ pre každý vstup sa vykonávaním inštrukcií po konečnom počtu krokov dopracuje k výstupu 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áno</a:t>
            </a:r>
            <a:r>
              <a:rPr lang="cs-CZ" dirty="0"/>
              <a:t>/</a:t>
            </a:r>
            <a:r>
              <a:rPr lang="cs-CZ" dirty="0" err="1"/>
              <a:t>nie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prečítaj</a:t>
            </a:r>
            <a:r>
              <a:rPr lang="cs-CZ" dirty="0"/>
              <a:t> číslo </a:t>
            </a:r>
            <a:r>
              <a:rPr lang="cs-CZ" b="1" dirty="0"/>
              <a:t>n </a:t>
            </a:r>
            <a:r>
              <a:rPr lang="cs-CZ" dirty="0" err="1"/>
              <a:t>zo</a:t>
            </a:r>
            <a:r>
              <a:rPr lang="cs-CZ" dirty="0"/>
              <a:t> vstupu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Budeme </a:t>
            </a:r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neho</a:t>
            </a:r>
            <a:r>
              <a:rPr lang="cs-CZ" dirty="0"/>
              <a:t> </a:t>
            </a:r>
            <a:r>
              <a:rPr lang="cs-CZ" dirty="0" err="1"/>
              <a:t>zapisovať</a:t>
            </a:r>
            <a:r>
              <a:rPr lang="cs-CZ" dirty="0"/>
              <a:t> algoritmy</a:t>
            </a:r>
          </a:p>
          <a:p>
            <a:pPr lvl="1"/>
            <a:r>
              <a:rPr lang="cs-CZ" dirty="0" err="1"/>
              <a:t>Odľahčená</a:t>
            </a:r>
            <a:r>
              <a:rPr lang="cs-CZ" dirty="0"/>
              <a:t> syntax</a:t>
            </a:r>
          </a:p>
          <a:p>
            <a:pPr lvl="1"/>
            <a:r>
              <a:rPr lang="cs-CZ" dirty="0" err="1"/>
              <a:t>Veľmi</a:t>
            </a:r>
            <a:r>
              <a:rPr lang="cs-CZ" dirty="0"/>
              <a:t> často používaný (diplomky, </a:t>
            </a:r>
            <a:r>
              <a:rPr lang="cs-CZ" dirty="0" err="1"/>
              <a:t>učebné</a:t>
            </a:r>
            <a:r>
              <a:rPr lang="cs-CZ" dirty="0"/>
              <a:t> texty, </a:t>
            </a:r>
            <a:r>
              <a:rPr lang="cs-CZ" dirty="0" err="1"/>
              <a:t>vedecké</a:t>
            </a:r>
            <a:r>
              <a:rPr lang="cs-CZ" dirty="0"/>
              <a:t> články..</a:t>
            </a:r>
            <a:r>
              <a:rPr lang="sk-SK" dirty="0"/>
              <a:t>)</a:t>
            </a:r>
            <a:endParaRPr lang="cs-CZ" dirty="0"/>
          </a:p>
          <a:p>
            <a:pPr lvl="1"/>
            <a:r>
              <a:rPr lang="cs-CZ" dirty="0"/>
              <a:t>Je možné ho </a:t>
            </a:r>
            <a:r>
              <a:rPr lang="cs-CZ" dirty="0" err="1"/>
              <a:t>prepísať</a:t>
            </a:r>
            <a:r>
              <a:rPr lang="cs-CZ" dirty="0"/>
              <a:t> do </a:t>
            </a:r>
            <a:r>
              <a:rPr lang="cs-CZ" dirty="0" err="1"/>
              <a:t>ľubovolného</a:t>
            </a:r>
            <a:r>
              <a:rPr lang="cs-CZ" dirty="0"/>
              <a:t> </a:t>
            </a:r>
            <a:r>
              <a:rPr lang="cs-CZ" dirty="0" err="1"/>
              <a:t>programovacieho</a:t>
            </a:r>
            <a:r>
              <a:rPr lang="cs-CZ" dirty="0"/>
              <a:t> jazyka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61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Priradenie:   </a:t>
            </a:r>
            <a:r>
              <a:rPr lang="sk-SK" b="1" dirty="0"/>
              <a:t>← </a:t>
            </a:r>
            <a:r>
              <a:rPr lang="sk-SK" dirty="0"/>
              <a:t>			</a:t>
            </a:r>
          </a:p>
          <a:p>
            <a:pPr marL="457200" lvl="1" indent="0">
              <a:buNone/>
            </a:pPr>
            <a:r>
              <a:rPr lang="sk-SK" dirty="0"/>
              <a:t>	i ← 5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j </a:t>
            </a:r>
            <a:r>
              <a:rPr lang="sk-SK" dirty="0"/>
              <a:t>←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* 2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a ← </a:t>
            </a:r>
            <a:r>
              <a:rPr lang="en-GB" dirty="0"/>
              <a:t>‘f’		</a:t>
            </a:r>
            <a:r>
              <a:rPr lang="sk-SK" dirty="0"/>
              <a:t>// </a:t>
            </a:r>
            <a:r>
              <a:rPr lang="en-GB" dirty="0"/>
              <a:t>p</a:t>
            </a:r>
            <a:r>
              <a:rPr lang="cs-CZ" dirty="0"/>
              <a:t>í</a:t>
            </a:r>
            <a:r>
              <a:rPr lang="en-GB" dirty="0" err="1"/>
              <a:t>smen</a:t>
            </a:r>
            <a:r>
              <a:rPr lang="cs-CZ" dirty="0"/>
              <a:t>á</a:t>
            </a:r>
            <a:r>
              <a:rPr lang="en-GB" dirty="0"/>
              <a:t> </a:t>
            </a:r>
            <a:r>
              <a:rPr lang="en-GB" dirty="0" err="1"/>
              <a:t>budeme</a:t>
            </a:r>
            <a:r>
              <a:rPr lang="en-GB" dirty="0"/>
              <a:t> </a:t>
            </a:r>
            <a:r>
              <a:rPr lang="en-GB" dirty="0" err="1"/>
              <a:t>zna</a:t>
            </a:r>
            <a:r>
              <a:rPr lang="cs-CZ" dirty="0" err="1"/>
              <a:t>čiť</a:t>
            </a:r>
            <a:r>
              <a:rPr lang="cs-CZ" dirty="0"/>
              <a:t> </a:t>
            </a:r>
            <a:r>
              <a:rPr lang="en-GB" dirty="0" err="1"/>
              <a:t>pomocou</a:t>
            </a:r>
            <a:r>
              <a:rPr lang="en-GB" dirty="0"/>
              <a:t> ‘</a:t>
            </a:r>
            <a:r>
              <a:rPr lang="cs-CZ" dirty="0"/>
              <a:t> </a:t>
            </a:r>
            <a:r>
              <a:rPr lang="en-GB" dirty="0"/>
              <a:t>’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	// reťazce budeme značiť pomocou </a:t>
            </a:r>
            <a:r>
              <a:rPr lang="cs-CZ" dirty="0"/>
              <a:t>“ “</a:t>
            </a:r>
            <a:endParaRPr lang="en-GB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en-GB" dirty="0" err="1"/>
              <a:t>Aritmetick</a:t>
            </a:r>
            <a:r>
              <a:rPr lang="cs-CZ" dirty="0"/>
              <a:t>é:   </a:t>
            </a:r>
            <a:r>
              <a:rPr lang="cs-CZ" b="1" dirty="0"/>
              <a:t>+   -   *   /   </a:t>
            </a:r>
            <a:r>
              <a:rPr lang="cs-CZ" b="1" dirty="0" err="1"/>
              <a:t>mod</a:t>
            </a:r>
            <a:r>
              <a:rPr lang="en-GB" dirty="0"/>
              <a:t> (</a:t>
            </a:r>
            <a:r>
              <a:rPr lang="en-GB" dirty="0" err="1"/>
              <a:t>zvy</a:t>
            </a:r>
            <a:r>
              <a:rPr lang="cs-CZ" dirty="0"/>
              <a:t>š</a:t>
            </a:r>
            <a:r>
              <a:rPr lang="en-GB" dirty="0"/>
              <a:t>ok po </a:t>
            </a:r>
            <a:r>
              <a:rPr lang="en-GB" dirty="0" err="1"/>
              <a:t>delen</a:t>
            </a:r>
            <a:r>
              <a:rPr lang="cs-CZ" dirty="0"/>
              <a:t>í</a:t>
            </a:r>
            <a:r>
              <a:rPr lang="en-GB" dirty="0"/>
              <a:t>)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x </a:t>
            </a:r>
            <a:r>
              <a:rPr lang="sk-SK" dirty="0"/>
              <a:t>← 5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y </a:t>
            </a:r>
            <a:r>
              <a:rPr lang="sk-SK" dirty="0"/>
              <a:t>←</a:t>
            </a:r>
            <a:r>
              <a:rPr lang="cs-CZ" dirty="0"/>
              <a:t> 2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p ← x </a:t>
            </a:r>
            <a:r>
              <a:rPr lang="sk-SK" dirty="0" err="1"/>
              <a:t>mod</a:t>
            </a:r>
            <a:r>
              <a:rPr lang="sk-SK" dirty="0"/>
              <a:t> y	// p bude mať hodnotu 1, lebo 5 / 2 = 2 zvyšok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69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Logické (</a:t>
                </a:r>
                <a:r>
                  <a:rPr lang="cs-CZ" dirty="0" err="1"/>
                  <a:t>true</a:t>
                </a:r>
                <a:r>
                  <a:rPr lang="cs-CZ" dirty="0"/>
                  <a:t>/</a:t>
                </a:r>
                <a:r>
                  <a:rPr lang="cs-CZ" dirty="0" err="1"/>
                  <a:t>false</a:t>
                </a:r>
                <a:r>
                  <a:rPr lang="sk-SK" dirty="0"/>
                  <a:t>)</a:t>
                </a:r>
                <a:r>
                  <a:rPr lang="cs-CZ" dirty="0"/>
                  <a:t>:</a:t>
                </a:r>
                <a:r>
                  <a:rPr lang="en-GB" dirty="0"/>
                  <a:t>   </a:t>
                </a:r>
                <a:r>
                  <a:rPr lang="cs-CZ" b="1" dirty="0"/>
                  <a:t>=   !=  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cs-CZ" b="1" dirty="0"/>
                  <a:t>and   or </a:t>
                </a:r>
                <a:endParaRPr lang="sk-SK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cs-CZ" dirty="0"/>
                  <a:t>	c </a:t>
                </a:r>
                <a:r>
                  <a:rPr lang="sk-SK" dirty="0"/>
                  <a:t>← 5</a:t>
                </a:r>
              </a:p>
              <a:p>
                <a:pPr marL="457200" lvl="1" indent="0">
                  <a:buNone/>
                </a:pPr>
                <a:r>
                  <a:rPr lang="sk-SK" dirty="0"/>
                  <a:t>       c = 5		// </a:t>
                </a:r>
                <a:r>
                  <a:rPr lang="sk-SK" dirty="0" err="1"/>
                  <a:t>true</a:t>
                </a:r>
                <a:endParaRPr lang="sk-SK" dirty="0"/>
              </a:p>
              <a:p>
                <a:pPr marL="457200" lvl="1" indent="0">
                  <a:buNone/>
                </a:pPr>
                <a:r>
                  <a:rPr lang="sk-SK" dirty="0"/>
                  <a:t>       c != 5		// </a:t>
                </a:r>
                <a:r>
                  <a:rPr lang="sk-SK" dirty="0" err="1"/>
                  <a:t>false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cs-CZ" dirty="0"/>
                  <a:t>	c </a:t>
                </a:r>
                <a:r>
                  <a:rPr lang="en-GB" dirty="0"/>
                  <a:t>&gt; 7		// false</a:t>
                </a:r>
              </a:p>
              <a:p>
                <a:pPr marL="457200" lvl="1" indent="0">
                  <a:buNone/>
                </a:pPr>
                <a:r>
                  <a:rPr lang="en-GB" dirty="0"/>
                  <a:t>	c &lt; 6		// true</a:t>
                </a:r>
              </a:p>
              <a:p>
                <a:pPr marL="457200" lvl="1" indent="0">
                  <a:buNone/>
                </a:pPr>
                <a:r>
                  <a:rPr lang="en-GB" dirty="0"/>
                  <a:t>	(c = 5) and (c &lt; 4)	// false</a:t>
                </a:r>
              </a:p>
              <a:p>
                <a:pPr marL="457200" lvl="1" indent="0">
                  <a:buNone/>
                </a:pPr>
                <a:r>
                  <a:rPr lang="en-GB" dirty="0"/>
                  <a:t>       (c &gt; 6) or (c &lt; 7)	// true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8138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1183</Words>
  <Application>Microsoft Office PowerPoint</Application>
  <PresentationFormat>Širokouhlá</PresentationFormat>
  <Paragraphs>178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Motív Office</vt:lpstr>
      <vt:lpstr>Algoritmus a pseudokód</vt:lpstr>
      <vt:lpstr>Obsah</vt:lpstr>
      <vt:lpstr>Algoritmus</vt:lpstr>
      <vt:lpstr>Problém</vt:lpstr>
      <vt:lpstr>Inštrukcia</vt:lpstr>
      <vt:lpstr>Riešenie problému</vt:lpstr>
      <vt:lpstr>Pseudokód</vt:lpstr>
      <vt:lpstr>Pseudokód</vt:lpstr>
      <vt:lpstr>Pseudokód</vt:lpstr>
      <vt:lpstr>Pseudokód</vt:lpstr>
      <vt:lpstr>Pseudokód</vt:lpstr>
      <vt:lpstr>Pseudokód</vt:lpstr>
      <vt:lpstr>Pseudokód</vt:lpstr>
      <vt:lpstr>Príklad 1 - Zapíšte algoritmus JeKladne(n) pomocou pseudokódu</vt:lpstr>
      <vt:lpstr>Príklad 2 – Navrhnite algoritmus SudeNeboLiche(n) a zapíšte ho pomocou pseudokódu</vt:lpstr>
      <vt:lpstr>Príklad 3 – Navrhnite algoritmus Signum(n) a zapíšte ho pomocou pseudokódu</vt:lpstr>
      <vt:lpstr>Príklad 4 – Navrhnite algoritmus Sucet(n) a zapíšte ho pomocou pseudokódu</vt:lpstr>
      <vt:lpstr>Príklad 5 – Navrhnite algoritmus SucetPole(A,n) a zapíšte ho pomocou pseudokódu</vt:lpstr>
      <vt:lpstr>Príklad 6 – Navrhnite algoritmus AritmetickyPrumer(A,n) a zapíšte ho pomocou pseudokódu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100</cp:revision>
  <dcterms:created xsi:type="dcterms:W3CDTF">2023-03-28T14:51:09Z</dcterms:created>
  <dcterms:modified xsi:type="dcterms:W3CDTF">2024-10-01T15:04:26Z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