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680" y="6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0B46-0798-4E65-8562-5CD68054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A6D27E-0ADD-4F97-8303-7E724812F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6542B-2014-49E7-A30A-01546007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89A4C-5147-4269-95B3-BF11BF11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AF1982-527F-4F2B-9B67-8817CB07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9C08B-2ACE-4F84-84FD-05370A43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E85AA1-F856-49BF-A0BF-AB4910E1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25451-E509-481F-BAAF-6601B8CA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56A03-D40F-4CCA-AB57-04C8CDCA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38532-2E79-43CE-A787-8E282F66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C914F0-2F2E-4D96-B6E7-D8829556C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4F32C5-593E-4C33-91E1-34DA2A18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66B76-B2B7-4A75-8AF7-5C6DE028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11C5A-349A-436C-B4B8-FB56CEF6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83A3E-1E0C-49AD-B43B-864DF23B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EFCD5-B7FC-4EE9-ABF6-B8999D07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73D9E-FB46-404F-A55E-E2A22779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8691E6-A204-4ECB-824A-801F2B94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712BC-1980-40E6-A61E-530391C5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EFDB3-095E-4195-B00C-F6189021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83F-D517-473F-B237-C0FF900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3E0CF0-B803-4F6C-B9A1-1F9BE4FA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C16AE-A531-43D0-BB24-ECF0DA2D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0095E5-E038-44F9-B760-C6460613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6FADF-D362-44D1-AB69-2195AE1C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12C2B-B97F-4945-8AE5-5957E962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AAF26-FBC2-425A-9B2C-9567608BC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61BAF-DC5C-4FE8-BC36-C5294C4C5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9E83DC-740C-43E2-8BE4-D5CB3DF4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5D9342-3C75-465B-8041-8EFD0401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DB9A6-61F5-4C7D-BC61-9BE02E5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B0C76-0970-4310-8BD2-CE401C5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492A2-334F-4D05-B6AF-E344E067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E7F53-0DA0-412A-ABCD-D862188F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C0F2AF-9F88-439A-A4A2-3EF08A82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FCCEE-0EDC-446F-B33E-021033C79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4DA8F-E812-4058-9A8C-9454EFF1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9D9055-6556-4D5A-BA29-E8B98DA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EF9877-4998-4056-A233-3C617D1B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93A73-5E48-47B3-B40E-9FA6B54B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C7015D-AE6E-44CC-B492-D006B1EC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E2BD3-C0E1-4B3E-9B91-712EB754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BAE0AB-07B2-4176-8163-8C54418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F35575-F45C-46C7-9BD1-8561D3F7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285F47-14B2-410E-9741-FFE89EF1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522A10-594F-48C5-B547-F4D00D90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931A-9CB5-4F47-B79D-9723F811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575B0-41E8-4363-9A47-651655E6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20A410-CCF3-4C39-8F45-1E584011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C1603-3C98-454F-A621-31C94E87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90F68E-55C3-4929-A87F-4A3104AA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D46D9A-7061-4B74-8B68-AE08515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678CE-8943-4BED-A13A-CD3F9239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C57F88-DF80-4AED-BEA0-A8BE6F7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6AD530-BDF1-491C-B825-830538E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52A038-E12F-4831-BCFF-58827A3E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C6E36E-88D8-483B-9918-32BD9A34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9DA3CC-D0E8-453F-87A9-B466B9EA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CE2A2-8ED6-4DC7-8D85-16035B15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B7748B-471E-4101-BAA9-1B0938BB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9267B8-5A3A-4D5B-9E5B-2032A3F61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371EF-5952-48BC-96DB-2CDBE245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76CFEA-1410-424E-8044-4CCF4A345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B040F-BDE9-4EF5-B97F-238362AF1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CA7908-A735-494D-894B-52134E1CF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Símbolos, de, vario, monedas, seamless, patrón | Vector Premium">
            <a:extLst>
              <a:ext uri="{FF2B5EF4-FFF2-40B4-BE49-F238E27FC236}">
                <a16:creationId xmlns:a16="http://schemas.microsoft.com/office/drawing/2014/main" id="{C4B64F78-5A5B-44D2-94EA-BFE96CCA0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3"/>
          <a:stretch/>
        </p:blipFill>
        <p:spPr bwMode="auto">
          <a:xfrm>
            <a:off x="6858000" y="0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ímbolos, de, vario, monedas, seamless, patrón | Vector Premium">
            <a:extLst>
              <a:ext uri="{FF2B5EF4-FFF2-40B4-BE49-F238E27FC236}">
                <a16:creationId xmlns:a16="http://schemas.microsoft.com/office/drawing/2014/main" id="{0E58C4E6-8474-446B-84BD-AA81E1B2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07AA6F-76B3-442B-9081-4547DCB5CF35}"/>
              </a:ext>
            </a:extLst>
          </p:cNvPr>
          <p:cNvSpPr/>
          <p:nvPr/>
        </p:nvSpPr>
        <p:spPr>
          <a:xfrm>
            <a:off x="180590" y="414634"/>
            <a:ext cx="4620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solidFill>
                  <a:schemeClr val="bg2"/>
                </a:solidFill>
                <a:latin typeface="YS Text"/>
              </a:rPr>
              <a:t>Курсы валют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737049-D355-4592-A10D-F01E5A3F7F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3" t="3544" r="1637" b="6387"/>
          <a:stretch/>
        </p:blipFill>
        <p:spPr>
          <a:xfrm>
            <a:off x="2679699" y="1739898"/>
            <a:ext cx="6807208" cy="3873502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F77C3-7C38-45E0-BEC2-E541F8D3FB4C}"/>
              </a:ext>
            </a:extLst>
          </p:cNvPr>
          <p:cNvSpPr txBox="1"/>
          <p:nvPr/>
        </p:nvSpPr>
        <p:spPr>
          <a:xfrm>
            <a:off x="9246681" y="6350040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  <a:cs typeface="Times New Roman" panose="02020603050405020304" pitchFamily="18" charset="0"/>
              </a:rPr>
              <a:t>Работа </a:t>
            </a:r>
            <a:r>
              <a:rPr lang="ru-RU" dirty="0">
                <a:solidFill>
                  <a:schemeClr val="bg2"/>
                </a:solidFill>
                <a:latin typeface="YS Text"/>
                <a:cs typeface="Times New Roman" panose="02020603050405020304" pitchFamily="18" charset="0"/>
              </a:rPr>
              <a:t>Ильиной</a:t>
            </a:r>
            <a:r>
              <a:rPr lang="ru-RU" dirty="0">
                <a:solidFill>
                  <a:schemeClr val="bg2"/>
                </a:solidFill>
                <a:cs typeface="Times New Roman" panose="02020603050405020304" pitchFamily="18" charset="0"/>
              </a:rPr>
              <a:t> Екатерины</a:t>
            </a:r>
            <a:endParaRPr lang="en-US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Обои серый, цвет, фон, однотонный, минимализм картинки на рабочий стол,  фото скачать бесплатно">
            <a:extLst>
              <a:ext uri="{FF2B5EF4-FFF2-40B4-BE49-F238E27FC236}">
                <a16:creationId xmlns:a16="http://schemas.microsoft.com/office/drawing/2014/main" id="{F3CCC9C7-ACBC-4224-90B5-996EF95A9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3D284-7972-48B0-8710-55E2B07BABD4}"/>
              </a:ext>
            </a:extLst>
          </p:cNvPr>
          <p:cNvSpPr txBox="1"/>
          <p:nvPr/>
        </p:nvSpPr>
        <p:spPr>
          <a:xfrm>
            <a:off x="584200" y="144008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Введение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97E07-7EF8-4B9A-B78B-A71E03E69907}"/>
              </a:ext>
            </a:extLst>
          </p:cNvPr>
          <p:cNvSpPr txBox="1"/>
          <p:nvPr/>
        </p:nvSpPr>
        <p:spPr>
          <a:xfrm>
            <a:off x="584200" y="783114"/>
            <a:ext cx="5189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YS Text"/>
              </a:rPr>
              <a:t>Программа создана для поиска курса валют в любую из предложенных дат и для построения графиков, изображающих изменение курса выбранной валюты за указанное время</a:t>
            </a:r>
            <a:endParaRPr lang="en-US" dirty="0">
              <a:latin typeface="YS Tex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C58BD8-ED0A-4597-B75B-9D029C76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66" y="2530893"/>
            <a:ext cx="5694169" cy="3934936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596BC0-7848-4E5C-9532-91C35912D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"/>
          <a:stretch/>
        </p:blipFill>
        <p:spPr>
          <a:xfrm>
            <a:off x="6263835" y="346369"/>
            <a:ext cx="5632734" cy="3999998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7764C2-AC70-40BB-99CE-8BAFF1249BEC}"/>
              </a:ext>
            </a:extLst>
          </p:cNvPr>
          <p:cNvSpPr txBox="1"/>
          <p:nvPr/>
        </p:nvSpPr>
        <p:spPr>
          <a:xfrm>
            <a:off x="6822558" y="4698134"/>
            <a:ext cx="4777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YS Text"/>
              </a:rPr>
              <a:t>Программа состоит из 4-х окон(основное</a:t>
            </a:r>
            <a:r>
              <a:rPr lang="en-US" dirty="0">
                <a:latin typeface="YS Text"/>
              </a:rPr>
              <a:t>, </a:t>
            </a:r>
            <a:r>
              <a:rPr lang="ru-RU" dirty="0">
                <a:latin typeface="YS Text"/>
              </a:rPr>
              <a:t>окно построения графика</a:t>
            </a:r>
            <a:r>
              <a:rPr lang="en-US" dirty="0">
                <a:latin typeface="YS Text"/>
              </a:rPr>
              <a:t>,</a:t>
            </a:r>
          </a:p>
          <a:p>
            <a:r>
              <a:rPr lang="ru-RU" dirty="0">
                <a:latin typeface="YS Text"/>
              </a:rPr>
              <a:t>окно калькулятора валют и так же дополнительно присутствует окно изменение темы приложения)</a:t>
            </a:r>
            <a:endParaRPr lang="en-US" dirty="0"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8391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Обои серый, цвет, фон, однотонный, минимализм картинки на рабочий стол,  фото скачать бесплатно">
            <a:extLst>
              <a:ext uri="{FF2B5EF4-FFF2-40B4-BE49-F238E27FC236}">
                <a16:creationId xmlns:a16="http://schemas.microsoft.com/office/drawing/2014/main" id="{E9624247-F5A8-49E9-819B-B0CC9874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C5C1A-6810-4E19-B982-0DD826DD9729}"/>
              </a:ext>
            </a:extLst>
          </p:cNvPr>
          <p:cNvSpPr txBox="1"/>
          <p:nvPr/>
        </p:nvSpPr>
        <p:spPr>
          <a:xfrm>
            <a:off x="279773" y="57236"/>
            <a:ext cx="392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i="0" dirty="0">
                <a:effectLst/>
                <a:cs typeface="Times New Roman" panose="02020603050405020304" pitchFamily="18" charset="0"/>
              </a:rPr>
              <a:t>Описание реализации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CB8D6-98E2-4AC6-828E-D58C12B6D13A}"/>
              </a:ext>
            </a:extLst>
          </p:cNvPr>
          <p:cNvSpPr txBox="1"/>
          <p:nvPr/>
        </p:nvSpPr>
        <p:spPr>
          <a:xfrm>
            <a:off x="5640572" y="270598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54C20-203A-417D-A756-E4D76A63974F}"/>
              </a:ext>
            </a:extLst>
          </p:cNvPr>
          <p:cNvSpPr txBox="1"/>
          <p:nvPr/>
        </p:nvSpPr>
        <p:spPr>
          <a:xfrm>
            <a:off x="6096000" y="882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7F618-1620-4D31-899E-014666319877}"/>
              </a:ext>
            </a:extLst>
          </p:cNvPr>
          <p:cNvSpPr txBox="1"/>
          <p:nvPr/>
        </p:nvSpPr>
        <p:spPr>
          <a:xfrm>
            <a:off x="279773" y="526140"/>
            <a:ext cx="590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YS Text"/>
              </a:rPr>
              <a:t>Программа работает с упором на базу данных, состоящую из 3-х таблиц</a:t>
            </a:r>
            <a:r>
              <a:rPr lang="en-US" dirty="0">
                <a:latin typeface="YS Text"/>
              </a:rPr>
              <a:t>: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614D16-9FC7-4E24-A44D-6CDF2CAD1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30"/>
          <a:stretch/>
        </p:blipFill>
        <p:spPr>
          <a:xfrm>
            <a:off x="489487" y="1404813"/>
            <a:ext cx="2744582" cy="1604201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35FEC7-1654-4B85-A3E0-257745A81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315" y="903767"/>
            <a:ext cx="8228547" cy="2820331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4418E7B-3AF2-48A2-A2FA-2CBF87990067}"/>
              </a:ext>
            </a:extLst>
          </p:cNvPr>
          <p:cNvCxnSpPr>
            <a:cxnSpLocks/>
          </p:cNvCxnSpPr>
          <p:nvPr/>
        </p:nvCxnSpPr>
        <p:spPr>
          <a:xfrm flipV="1">
            <a:off x="2878027" y="1892595"/>
            <a:ext cx="845529" cy="275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5FE58D-6188-43CE-A3E5-31934DFA8C81}"/>
              </a:ext>
            </a:extLst>
          </p:cNvPr>
          <p:cNvSpPr txBox="1"/>
          <p:nvPr/>
        </p:nvSpPr>
        <p:spPr>
          <a:xfrm>
            <a:off x="127139" y="3423602"/>
            <a:ext cx="3408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YS Text"/>
              </a:rPr>
              <a:t>Таблица «</a:t>
            </a:r>
            <a:r>
              <a:rPr lang="en-US" dirty="0">
                <a:latin typeface="YS Text"/>
              </a:rPr>
              <a:t>currency</a:t>
            </a:r>
            <a:r>
              <a:rPr lang="ru-RU" dirty="0">
                <a:latin typeface="YS Text"/>
              </a:rPr>
              <a:t>»</a:t>
            </a:r>
            <a:r>
              <a:rPr lang="en-US" dirty="0">
                <a:latin typeface="YS Text"/>
              </a:rPr>
              <a:t>(</a:t>
            </a:r>
            <a:r>
              <a:rPr lang="ru-RU" dirty="0">
                <a:latin typeface="YS Text"/>
              </a:rPr>
              <a:t>валюта) представляет из себя список дат и значение валют, удовлетворяющие данной дате. Она загружена с  «</a:t>
            </a:r>
            <a:r>
              <a:rPr lang="en-US" dirty="0">
                <a:latin typeface="YS Text"/>
              </a:rPr>
              <a:t>.</a:t>
            </a:r>
            <a:r>
              <a:rPr lang="en-US" dirty="0" err="1">
                <a:latin typeface="YS Text"/>
              </a:rPr>
              <a:t>scv</a:t>
            </a:r>
            <a:r>
              <a:rPr lang="ru-RU" dirty="0">
                <a:latin typeface="YS Text"/>
              </a:rPr>
              <a:t>»</a:t>
            </a:r>
            <a:r>
              <a:rPr lang="en-US" dirty="0">
                <a:latin typeface="YS Text"/>
              </a:rPr>
              <a:t> </a:t>
            </a:r>
            <a:r>
              <a:rPr lang="ru-RU" dirty="0">
                <a:latin typeface="YS Text"/>
              </a:rPr>
              <a:t>файла </a:t>
            </a:r>
            <a:endParaRPr lang="en-US" dirty="0">
              <a:latin typeface="YS Tex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5E609-D06B-4098-A881-9F87A1EC16B1}"/>
              </a:ext>
            </a:extLst>
          </p:cNvPr>
          <p:cNvSpPr txBox="1"/>
          <p:nvPr/>
        </p:nvSpPr>
        <p:spPr>
          <a:xfrm>
            <a:off x="1700551" y="5130851"/>
            <a:ext cx="6315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YS Text"/>
              </a:rPr>
              <a:t>Таблицы «</a:t>
            </a:r>
            <a:r>
              <a:rPr lang="en-US" dirty="0">
                <a:latin typeface="YS Text"/>
              </a:rPr>
              <a:t>history</a:t>
            </a:r>
            <a:r>
              <a:rPr lang="ru-RU" dirty="0">
                <a:latin typeface="YS Text"/>
              </a:rPr>
              <a:t>»</a:t>
            </a:r>
            <a:r>
              <a:rPr lang="en-US" dirty="0">
                <a:latin typeface="YS Text"/>
              </a:rPr>
              <a:t> </a:t>
            </a:r>
            <a:r>
              <a:rPr lang="ru-RU" dirty="0">
                <a:latin typeface="YS Text"/>
              </a:rPr>
              <a:t>и «</a:t>
            </a:r>
            <a:r>
              <a:rPr lang="en-US" dirty="0">
                <a:latin typeface="YS Text"/>
              </a:rPr>
              <a:t>something</a:t>
            </a:r>
            <a:r>
              <a:rPr lang="ru-RU" dirty="0">
                <a:latin typeface="YS Text"/>
              </a:rPr>
              <a:t>» используются для хранения истории операций и сохранении цветовых тем приложения, соответственно.</a:t>
            </a:r>
            <a:endParaRPr lang="en-US" dirty="0">
              <a:latin typeface="YS Text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8239DE7-1A21-4E1B-8A71-5F660482A6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01"/>
          <a:stretch/>
        </p:blipFill>
        <p:spPr>
          <a:xfrm>
            <a:off x="4559607" y="3770054"/>
            <a:ext cx="5913464" cy="1340255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11AE0ED-598E-40A4-B0A8-760F6B68E43A}"/>
              </a:ext>
            </a:extLst>
          </p:cNvPr>
          <p:cNvCxnSpPr>
            <a:cxnSpLocks/>
          </p:cNvCxnSpPr>
          <p:nvPr/>
        </p:nvCxnSpPr>
        <p:spPr>
          <a:xfrm flipV="1">
            <a:off x="3892619" y="4550735"/>
            <a:ext cx="477362" cy="51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D2F1386-FA17-4DB1-A4A9-4CCBBDE4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3405" r="10745" b="3405"/>
          <a:stretch/>
        </p:blipFill>
        <p:spPr>
          <a:xfrm>
            <a:off x="6554972" y="5694730"/>
            <a:ext cx="4847249" cy="992384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ADA6B41-2831-4908-A1AC-42C7FCCECCE4}"/>
              </a:ext>
            </a:extLst>
          </p:cNvPr>
          <p:cNvCxnSpPr>
            <a:cxnSpLocks/>
          </p:cNvCxnSpPr>
          <p:nvPr/>
        </p:nvCxnSpPr>
        <p:spPr>
          <a:xfrm>
            <a:off x="5244222" y="5933701"/>
            <a:ext cx="906773" cy="240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6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Обои серый, цвет, фон, однотонный, минимализм картинки на рабочий стол,  фото скачать бесплатно">
            <a:extLst>
              <a:ext uri="{FF2B5EF4-FFF2-40B4-BE49-F238E27FC236}">
                <a16:creationId xmlns:a16="http://schemas.microsoft.com/office/drawing/2014/main" id="{E9624247-F5A8-49E9-819B-B0CC9874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31" y="-12778"/>
            <a:ext cx="12237431" cy="688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A26DD-BD01-438A-B884-9DDD14849F9A}"/>
              </a:ext>
            </a:extLst>
          </p:cNvPr>
          <p:cNvSpPr txBox="1"/>
          <p:nvPr/>
        </p:nvSpPr>
        <p:spPr>
          <a:xfrm>
            <a:off x="514839" y="385663"/>
            <a:ext cx="76188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YS Text"/>
              </a:rPr>
              <a:t>При создании приложения использовались следующие технологии: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YS Text"/>
              </a:rPr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YS Text"/>
              </a:rPr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YS Text"/>
              </a:rPr>
              <a:t>Встроенный модуль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YS Text"/>
              </a:rPr>
              <a:t>datetime </a:t>
            </a:r>
            <a:endParaRPr lang="ru-RU" sz="2000" b="0" i="0" dirty="0">
              <a:solidFill>
                <a:srgbClr val="000000"/>
              </a:solidFill>
              <a:effectLst/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YS Text"/>
              </a:rPr>
              <a:t>Формат</a:t>
            </a:r>
            <a:r>
              <a:rPr lang="ru-RU" sz="2000" b="1" i="0" dirty="0">
                <a:effectLst/>
                <a:latin typeface="YS Text"/>
              </a:rPr>
              <a:t> </a:t>
            </a:r>
            <a:r>
              <a:rPr lang="en-US" sz="2000" i="0" dirty="0">
                <a:effectLst/>
                <a:latin typeface="YS Text"/>
              </a:rPr>
              <a:t>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77EE3-4958-439A-9DA8-18206F3B00F2}"/>
              </a:ext>
            </a:extLst>
          </p:cNvPr>
          <p:cNvSpPr txBox="1"/>
          <p:nvPr/>
        </p:nvSpPr>
        <p:spPr>
          <a:xfrm>
            <a:off x="514839" y="2502947"/>
            <a:ext cx="78863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Возможные дальнейшие этапы развития программы: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Реализация сохранения графика как изображение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Добавление калькулятора для подсчета полученных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Добавление сортировки цветовых тем и возможность сразу видеть цвета</a:t>
            </a:r>
            <a:endParaRPr lang="en-US" sz="2000" dirty="0"/>
          </a:p>
        </p:txBody>
      </p:sp>
      <p:pic>
        <p:nvPicPr>
          <p:cNvPr id="5125" name="Picture 5" descr="PyQt — Википедия">
            <a:extLst>
              <a:ext uri="{FF2B5EF4-FFF2-40B4-BE49-F238E27FC236}">
                <a16:creationId xmlns:a16="http://schemas.microsoft.com/office/drawing/2014/main" id="{87E3E99A-28CA-4C65-96D8-9C3E981B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861" y="345714"/>
            <a:ext cx="1765300" cy="18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Sqlite, La Base De Datos, Base De Datos Relacional Del Sistema De Gestión  De imagen png - imagen transparente descarga gratuita">
            <a:extLst>
              <a:ext uri="{FF2B5EF4-FFF2-40B4-BE49-F238E27FC236}">
                <a16:creationId xmlns:a16="http://schemas.microsoft.com/office/drawing/2014/main" id="{557806B1-CE6A-4D33-9011-937A2D829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67" b="96000" l="10000" r="90000">
                        <a14:foregroundMark x1="69222" y1="35333" x2="69222" y2="35333"/>
                        <a14:foregroundMark x1="72333" y1="5167" x2="72333" y2="5167"/>
                        <a14:foregroundMark x1="53556" y1="90667" x2="53556" y2="90667"/>
                        <a14:foregroundMark x1="53889" y1="96000" x2="53889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391" y="1687339"/>
            <a:ext cx="2593324" cy="17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Дуга 7">
            <a:extLst>
              <a:ext uri="{FF2B5EF4-FFF2-40B4-BE49-F238E27FC236}">
                <a16:creationId xmlns:a16="http://schemas.microsoft.com/office/drawing/2014/main" id="{95B80447-B236-4661-864B-17EE7D5B1512}"/>
              </a:ext>
            </a:extLst>
          </p:cNvPr>
          <p:cNvSpPr/>
          <p:nvPr/>
        </p:nvSpPr>
        <p:spPr>
          <a:xfrm flipH="1">
            <a:off x="8848164" y="871731"/>
            <a:ext cx="2407024" cy="1685526"/>
          </a:xfrm>
          <a:prstGeom prst="arc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DA26A38B-B33C-4BF0-9E2B-6DB3CCECA75F}"/>
              </a:ext>
            </a:extLst>
          </p:cNvPr>
          <p:cNvSpPr/>
          <p:nvPr/>
        </p:nvSpPr>
        <p:spPr>
          <a:xfrm rot="11555458" flipH="1">
            <a:off x="8299606" y="1067677"/>
            <a:ext cx="2700681" cy="1819901"/>
          </a:xfrm>
          <a:prstGeom prst="arc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9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159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 Ильина</dc:creator>
  <cp:lastModifiedBy>Катя Ильина</cp:lastModifiedBy>
  <cp:revision>10</cp:revision>
  <dcterms:created xsi:type="dcterms:W3CDTF">2022-11-12T10:33:02Z</dcterms:created>
  <dcterms:modified xsi:type="dcterms:W3CDTF">2022-11-12T12:10:17Z</dcterms:modified>
</cp:coreProperties>
</file>