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6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атя Ильина" userId="2571c252454244c9" providerId="LiveId" clId="{2E839A3A-338A-4577-8CD5-14F788E2F9C8}"/>
    <pc:docChg chg="undo custSel delSld modSld">
      <pc:chgData name="Катя Ильина" userId="2571c252454244c9" providerId="LiveId" clId="{2E839A3A-338A-4577-8CD5-14F788E2F9C8}" dt="2023-01-25T14:16:49.425" v="1092" actId="1076"/>
      <pc:docMkLst>
        <pc:docMk/>
      </pc:docMkLst>
      <pc:sldChg chg="addSp delSp modSp mod">
        <pc:chgData name="Катя Ильина" userId="2571c252454244c9" providerId="LiveId" clId="{2E839A3A-338A-4577-8CD5-14F788E2F9C8}" dt="2023-01-25T14:16:49.425" v="1092" actId="1076"/>
        <pc:sldMkLst>
          <pc:docMk/>
          <pc:sldMk cId="770128336" sldId="256"/>
        </pc:sldMkLst>
        <pc:spChg chg="mod">
          <ac:chgData name="Катя Ильина" userId="2571c252454244c9" providerId="LiveId" clId="{2E839A3A-338A-4577-8CD5-14F788E2F9C8}" dt="2023-01-25T14:16:49.425" v="1092" actId="1076"/>
          <ac:spMkLst>
            <pc:docMk/>
            <pc:sldMk cId="770128336" sldId="256"/>
            <ac:spMk id="4" creationId="{B107AA6F-76B3-442B-9081-4547DCB5CF35}"/>
          </ac:spMkLst>
        </pc:spChg>
        <pc:spChg chg="mod">
          <ac:chgData name="Катя Ильина" userId="2571c252454244c9" providerId="LiveId" clId="{2E839A3A-338A-4577-8CD5-14F788E2F9C8}" dt="2023-01-25T13:50:40.999" v="26" actId="207"/>
          <ac:spMkLst>
            <pc:docMk/>
            <pc:sldMk cId="770128336" sldId="256"/>
            <ac:spMk id="11" creationId="{AB9F77C3-7C38-45E0-BEC2-E541F8D3FB4C}"/>
          </ac:spMkLst>
        </pc:spChg>
        <pc:picChg chg="del">
          <ac:chgData name="Катя Ильина" userId="2571c252454244c9" providerId="LiveId" clId="{2E839A3A-338A-4577-8CD5-14F788E2F9C8}" dt="2023-01-25T13:49:52.531" v="20" actId="21"/>
          <ac:picMkLst>
            <pc:docMk/>
            <pc:sldMk cId="770128336" sldId="256"/>
            <ac:picMk id="6" creationId="{C4B64F78-5A5B-44D2-94EA-BFE96CCA0EDC}"/>
          </ac:picMkLst>
        </pc:picChg>
        <pc:picChg chg="add del mod">
          <ac:chgData name="Катя Ильина" userId="2571c252454244c9" providerId="LiveId" clId="{2E839A3A-338A-4577-8CD5-14F788E2F9C8}" dt="2023-01-25T13:52:14.324" v="36" actId="21"/>
          <ac:picMkLst>
            <pc:docMk/>
            <pc:sldMk cId="770128336" sldId="256"/>
            <ac:picMk id="7" creationId="{51DC551C-F878-47B4-8213-CEF1EF368C9D}"/>
          </ac:picMkLst>
        </pc:picChg>
        <pc:picChg chg="del">
          <ac:chgData name="Катя Ильина" userId="2571c252454244c9" providerId="LiveId" clId="{2E839A3A-338A-4577-8CD5-14F788E2F9C8}" dt="2023-01-25T13:49:50.819" v="19" actId="21"/>
          <ac:picMkLst>
            <pc:docMk/>
            <pc:sldMk cId="770128336" sldId="256"/>
            <ac:picMk id="8" creationId="{0E58C4E6-8474-446B-84BD-AA81E1B288EF}"/>
          </ac:picMkLst>
        </pc:picChg>
        <pc:picChg chg="del">
          <ac:chgData name="Катя Ильина" userId="2571c252454244c9" providerId="LiveId" clId="{2E839A3A-338A-4577-8CD5-14F788E2F9C8}" dt="2023-01-25T13:49:42.085" v="18" actId="21"/>
          <ac:picMkLst>
            <pc:docMk/>
            <pc:sldMk cId="770128336" sldId="256"/>
            <ac:picMk id="10" creationId="{22737049-D355-4592-A10D-F01E5A3F7F39}"/>
          </ac:picMkLst>
        </pc:picChg>
        <pc:picChg chg="add mod modCrop">
          <ac:chgData name="Катя Ильина" userId="2571c252454244c9" providerId="LiveId" clId="{2E839A3A-338A-4577-8CD5-14F788E2F9C8}" dt="2023-01-25T13:54:09.296" v="45" actId="1076"/>
          <ac:picMkLst>
            <pc:docMk/>
            <pc:sldMk cId="770128336" sldId="256"/>
            <ac:picMk id="12" creationId="{24006FA7-393E-4779-87D9-202EC0AC3A69}"/>
          </ac:picMkLst>
        </pc:picChg>
        <pc:picChg chg="add mod">
          <ac:chgData name="Катя Ильина" userId="2571c252454244c9" providerId="LiveId" clId="{2E839A3A-338A-4577-8CD5-14F788E2F9C8}" dt="2023-01-25T14:16:47.839" v="1091" actId="1076"/>
          <ac:picMkLst>
            <pc:docMk/>
            <pc:sldMk cId="770128336" sldId="256"/>
            <ac:picMk id="1026" creationId="{E8C4382B-C6F0-474C-85DE-4D5DF7FE7098}"/>
          </ac:picMkLst>
        </pc:picChg>
      </pc:sldChg>
      <pc:sldChg chg="addSp delSp modSp mod">
        <pc:chgData name="Катя Ильина" userId="2571c252454244c9" providerId="LiveId" clId="{2E839A3A-338A-4577-8CD5-14F788E2F9C8}" dt="2023-01-25T14:16:07.933" v="1085" actId="1076"/>
        <pc:sldMkLst>
          <pc:docMk/>
          <pc:sldMk cId="839112892" sldId="257"/>
        </pc:sldMkLst>
        <pc:spChg chg="mod">
          <ac:chgData name="Катя Ильина" userId="2571c252454244c9" providerId="LiveId" clId="{2E839A3A-338A-4577-8CD5-14F788E2F9C8}" dt="2023-01-25T14:15:40.700" v="1078" actId="2711"/>
          <ac:spMkLst>
            <pc:docMk/>
            <pc:sldMk cId="839112892" sldId="257"/>
            <ac:spMk id="4" creationId="{B753D284-7972-48B0-8710-55E2B07BABD4}"/>
          </ac:spMkLst>
        </pc:spChg>
        <pc:spChg chg="add del mod">
          <ac:chgData name="Катя Ильина" userId="2571c252454244c9" providerId="LiveId" clId="{2E839A3A-338A-4577-8CD5-14F788E2F9C8}" dt="2023-01-25T14:15:50.275" v="1081" actId="20577"/>
          <ac:spMkLst>
            <pc:docMk/>
            <pc:sldMk cId="839112892" sldId="257"/>
            <ac:spMk id="5" creationId="{BA697E07-7EF8-4B9A-B78B-A71E03E69907}"/>
          </ac:spMkLst>
        </pc:spChg>
        <pc:spChg chg="mod">
          <ac:chgData name="Катя Ильина" userId="2571c252454244c9" providerId="LiveId" clId="{2E839A3A-338A-4577-8CD5-14F788E2F9C8}" dt="2023-01-25T14:15:52.148" v="1082" actId="20577"/>
          <ac:spMkLst>
            <pc:docMk/>
            <pc:sldMk cId="839112892" sldId="257"/>
            <ac:spMk id="10" creationId="{537764C2-AC70-40BB-99CE-8BAFF1249BEC}"/>
          </ac:spMkLst>
        </pc:spChg>
        <pc:spChg chg="add del mod">
          <ac:chgData name="Катя Ильина" userId="2571c252454244c9" providerId="LiveId" clId="{2E839A3A-338A-4577-8CD5-14F788E2F9C8}" dt="2023-01-25T14:03:22.693" v="410" actId="22"/>
          <ac:spMkLst>
            <pc:docMk/>
            <pc:sldMk cId="839112892" sldId="257"/>
            <ac:spMk id="12" creationId="{262B6C48-4808-4EF2-AD7A-C15BD70CEC06}"/>
          </ac:spMkLst>
        </pc:spChg>
        <pc:spChg chg="add mod">
          <ac:chgData name="Катя Ильина" userId="2571c252454244c9" providerId="LiveId" clId="{2E839A3A-338A-4577-8CD5-14F788E2F9C8}" dt="2023-01-25T14:16:07.933" v="1085" actId="1076"/>
          <ac:spMkLst>
            <pc:docMk/>
            <pc:sldMk cId="839112892" sldId="257"/>
            <ac:spMk id="13" creationId="{8FE53926-9B5D-46E6-B221-3307C8831FEB}"/>
          </ac:spMkLst>
        </pc:spChg>
        <pc:picChg chg="del">
          <ac:chgData name="Катя Ильина" userId="2571c252454244c9" providerId="LiveId" clId="{2E839A3A-338A-4577-8CD5-14F788E2F9C8}" dt="2023-01-25T13:56:37.533" v="188" actId="21"/>
          <ac:picMkLst>
            <pc:docMk/>
            <pc:sldMk cId="839112892" sldId="257"/>
            <ac:picMk id="7" creationId="{25C58BD8-ED0A-4597-B75B-9D029C768E65}"/>
          </ac:picMkLst>
        </pc:picChg>
        <pc:picChg chg="add del mod">
          <ac:chgData name="Катя Ильина" userId="2571c252454244c9" providerId="LiveId" clId="{2E839A3A-338A-4577-8CD5-14F788E2F9C8}" dt="2023-01-25T13:54:37.937" v="50"/>
          <ac:picMkLst>
            <pc:docMk/>
            <pc:sldMk cId="839112892" sldId="257"/>
            <ac:picMk id="8" creationId="{51BF1A3B-8ED6-4C6B-B9E4-C0BE97873011}"/>
          </ac:picMkLst>
        </pc:picChg>
        <pc:picChg chg="del">
          <ac:chgData name="Катя Ильина" userId="2571c252454244c9" providerId="LiveId" clId="{2E839A3A-338A-4577-8CD5-14F788E2F9C8}" dt="2023-01-25T13:56:39.619" v="189" actId="21"/>
          <ac:picMkLst>
            <pc:docMk/>
            <pc:sldMk cId="839112892" sldId="257"/>
            <ac:picMk id="9" creationId="{D8596BC0-7848-4E5C-9532-91C35912D97C}"/>
          </ac:picMkLst>
        </pc:picChg>
        <pc:picChg chg="add mod">
          <ac:chgData name="Катя Ильина" userId="2571c252454244c9" providerId="LiveId" clId="{2E839A3A-338A-4577-8CD5-14F788E2F9C8}" dt="2023-01-25T13:54:43.805" v="52" actId="167"/>
          <ac:picMkLst>
            <pc:docMk/>
            <pc:sldMk cId="839112892" sldId="257"/>
            <ac:picMk id="11" creationId="{10DCC3A5-00E2-4BFE-A23C-7D974D00BAE1}"/>
          </ac:picMkLst>
        </pc:picChg>
        <pc:picChg chg="del">
          <ac:chgData name="Катя Ильина" userId="2571c252454244c9" providerId="LiveId" clId="{2E839A3A-338A-4577-8CD5-14F788E2F9C8}" dt="2023-01-25T13:54:35.518" v="48" actId="21"/>
          <ac:picMkLst>
            <pc:docMk/>
            <pc:sldMk cId="839112892" sldId="257"/>
            <ac:picMk id="2052" creationId="{F3CCC9C7-ACBC-4224-90B5-996EF95A9063}"/>
          </ac:picMkLst>
        </pc:picChg>
      </pc:sldChg>
      <pc:sldChg chg="addSp delSp modSp del mod">
        <pc:chgData name="Катя Ильина" userId="2571c252454244c9" providerId="LiveId" clId="{2E839A3A-338A-4577-8CD5-14F788E2F9C8}" dt="2023-01-25T14:11:26.835" v="866" actId="2696"/>
        <pc:sldMkLst>
          <pc:docMk/>
          <pc:sldMk cId="3000066465" sldId="258"/>
        </pc:sldMkLst>
        <pc:spChg chg="mod">
          <ac:chgData name="Катя Ильина" userId="2571c252454244c9" providerId="LiveId" clId="{2E839A3A-338A-4577-8CD5-14F788E2F9C8}" dt="2023-01-25T14:10:39.929" v="817" actId="20577"/>
          <ac:spMkLst>
            <pc:docMk/>
            <pc:sldMk cId="3000066465" sldId="258"/>
            <ac:spMk id="7" creationId="{F077F618-1620-4D31-899E-014666319877}"/>
          </ac:spMkLst>
        </pc:spChg>
        <pc:spChg chg="del">
          <ac:chgData name="Катя Ильина" userId="2571c252454244c9" providerId="LiveId" clId="{2E839A3A-338A-4577-8CD5-14F788E2F9C8}" dt="2023-01-25T13:59:33.150" v="361" actId="21"/>
          <ac:spMkLst>
            <pc:docMk/>
            <pc:sldMk cId="3000066465" sldId="258"/>
            <ac:spMk id="17" creationId="{565FE58D-6188-43CE-A3E5-31934DFA8C81}"/>
          </ac:spMkLst>
        </pc:spChg>
        <pc:spChg chg="del">
          <ac:chgData name="Катя Ильина" userId="2571c252454244c9" providerId="LiveId" clId="{2E839A3A-338A-4577-8CD5-14F788E2F9C8}" dt="2023-01-25T13:59:43.247" v="365" actId="21"/>
          <ac:spMkLst>
            <pc:docMk/>
            <pc:sldMk cId="3000066465" sldId="258"/>
            <ac:spMk id="18" creationId="{3C95E609-D06B-4098-A881-9F87A1EC16B1}"/>
          </ac:spMkLst>
        </pc:spChg>
        <pc:picChg chg="del">
          <ac:chgData name="Катя Ильина" userId="2571c252454244c9" providerId="LiveId" clId="{2E839A3A-338A-4577-8CD5-14F788E2F9C8}" dt="2023-01-25T13:59:35.654" v="362" actId="21"/>
          <ac:picMkLst>
            <pc:docMk/>
            <pc:sldMk cId="3000066465" sldId="258"/>
            <ac:picMk id="2" creationId="{E9624247-F5A8-49E9-819B-B0CC987463B2}"/>
          </ac:picMkLst>
        </pc:picChg>
        <pc:picChg chg="del">
          <ac:chgData name="Катя Ильина" userId="2571c252454244c9" providerId="LiveId" clId="{2E839A3A-338A-4577-8CD5-14F788E2F9C8}" dt="2023-01-25T13:59:18.264" v="357" actId="21"/>
          <ac:picMkLst>
            <pc:docMk/>
            <pc:sldMk cId="3000066465" sldId="258"/>
            <ac:picMk id="9" creationId="{14614D16-9FC7-4E24-A44D-6CDF2CAD19D2}"/>
          </ac:picMkLst>
        </pc:picChg>
        <pc:picChg chg="del">
          <ac:chgData name="Катя Ильина" userId="2571c252454244c9" providerId="LiveId" clId="{2E839A3A-338A-4577-8CD5-14F788E2F9C8}" dt="2023-01-25T13:59:21.487" v="358" actId="21"/>
          <ac:picMkLst>
            <pc:docMk/>
            <pc:sldMk cId="3000066465" sldId="258"/>
            <ac:picMk id="11" creationId="{7835FEC7-1654-4B85-A3E0-257745A81055}"/>
          </ac:picMkLst>
        </pc:picChg>
        <pc:picChg chg="del">
          <ac:chgData name="Катя Ильина" userId="2571c252454244c9" providerId="LiveId" clId="{2E839A3A-338A-4577-8CD5-14F788E2F9C8}" dt="2023-01-25T13:59:23.151" v="359" actId="21"/>
          <ac:picMkLst>
            <pc:docMk/>
            <pc:sldMk cId="3000066465" sldId="258"/>
            <ac:picMk id="20" creationId="{A8239DE7-1A21-4E1B-8A71-5F660482A69F}"/>
          </ac:picMkLst>
        </pc:picChg>
        <pc:picChg chg="del">
          <ac:chgData name="Катя Ильина" userId="2571c252454244c9" providerId="LiveId" clId="{2E839A3A-338A-4577-8CD5-14F788E2F9C8}" dt="2023-01-25T13:59:40.238" v="364" actId="21"/>
          <ac:picMkLst>
            <pc:docMk/>
            <pc:sldMk cId="3000066465" sldId="258"/>
            <ac:picMk id="27" creationId="{CD2F1386-FA17-4DB1-A4A9-4CCBBDE49631}"/>
          </ac:picMkLst>
        </pc:picChg>
        <pc:cxnChg chg="del">
          <ac:chgData name="Катя Ильина" userId="2571c252454244c9" providerId="LiveId" clId="{2E839A3A-338A-4577-8CD5-14F788E2F9C8}" dt="2023-01-25T13:59:25.934" v="360" actId="21"/>
          <ac:cxnSpMkLst>
            <pc:docMk/>
            <pc:sldMk cId="3000066465" sldId="258"/>
            <ac:cxnSpMk id="15" creationId="{E4418E7B-3AF2-48A2-A2FA-2CBF87990067}"/>
          </ac:cxnSpMkLst>
        </pc:cxnChg>
        <pc:cxnChg chg="del">
          <ac:chgData name="Катя Ильина" userId="2571c252454244c9" providerId="LiveId" clId="{2E839A3A-338A-4577-8CD5-14F788E2F9C8}" dt="2023-01-25T13:59:38.221" v="363" actId="21"/>
          <ac:cxnSpMkLst>
            <pc:docMk/>
            <pc:sldMk cId="3000066465" sldId="258"/>
            <ac:cxnSpMk id="23" creationId="{111AE0ED-598E-40A4-B0A8-760F6B68E43A}"/>
          </ac:cxnSpMkLst>
        </pc:cxnChg>
        <pc:cxnChg chg="add del">
          <ac:chgData name="Катя Ильина" userId="2571c252454244c9" providerId="LiveId" clId="{2E839A3A-338A-4577-8CD5-14F788E2F9C8}" dt="2023-01-25T14:03:27.340" v="421" actId="21"/>
          <ac:cxnSpMkLst>
            <pc:docMk/>
            <pc:sldMk cId="3000066465" sldId="258"/>
            <ac:cxnSpMk id="28" creationId="{6ADA6B41-2831-4908-A1AC-42C7FCCECCE4}"/>
          </ac:cxnSpMkLst>
        </pc:cxnChg>
      </pc:sldChg>
      <pc:sldChg chg="addSp delSp modSp mod">
        <pc:chgData name="Катя Ильина" userId="2571c252454244c9" providerId="LiveId" clId="{2E839A3A-338A-4577-8CD5-14F788E2F9C8}" dt="2023-01-25T14:14:45.123" v="1063" actId="255"/>
        <pc:sldMkLst>
          <pc:docMk/>
          <pc:sldMk cId="1343679709" sldId="259"/>
        </pc:sldMkLst>
        <pc:spChg chg="mod">
          <ac:chgData name="Катя Ильина" userId="2571c252454244c9" providerId="LiveId" clId="{2E839A3A-338A-4577-8CD5-14F788E2F9C8}" dt="2023-01-25T14:14:41.081" v="1062" actId="255"/>
          <ac:spMkLst>
            <pc:docMk/>
            <pc:sldMk cId="1343679709" sldId="259"/>
            <ac:spMk id="3" creationId="{CD2A26DD-BD01-438A-B884-9DDD14849F9A}"/>
          </ac:spMkLst>
        </pc:spChg>
        <pc:spChg chg="add del">
          <ac:chgData name="Катя Ильина" userId="2571c252454244c9" providerId="LiveId" clId="{2E839A3A-338A-4577-8CD5-14F788E2F9C8}" dt="2023-01-25T14:12:05.817" v="874"/>
          <ac:spMkLst>
            <pc:docMk/>
            <pc:sldMk cId="1343679709" sldId="259"/>
            <ac:spMk id="4" creationId="{A0177DDB-6344-4EC0-BA98-DF677A4B6399}"/>
          </ac:spMkLst>
        </pc:spChg>
        <pc:spChg chg="add del">
          <ac:chgData name="Катя Ильина" userId="2571c252454244c9" providerId="LiveId" clId="{2E839A3A-338A-4577-8CD5-14F788E2F9C8}" dt="2023-01-25T14:12:20.635" v="889"/>
          <ac:spMkLst>
            <pc:docMk/>
            <pc:sldMk cId="1343679709" sldId="259"/>
            <ac:spMk id="5" creationId="{49C04C69-C30F-47E2-9673-DDDDF0E85463}"/>
          </ac:spMkLst>
        </pc:spChg>
        <pc:spChg chg="mod">
          <ac:chgData name="Катя Ильина" userId="2571c252454244c9" providerId="LiveId" clId="{2E839A3A-338A-4577-8CD5-14F788E2F9C8}" dt="2023-01-25T14:14:45.123" v="1063" actId="255"/>
          <ac:spMkLst>
            <pc:docMk/>
            <pc:sldMk cId="1343679709" sldId="259"/>
            <ac:spMk id="7" creationId="{2CD77EE3-4958-439A-9DA8-18206F3B00F2}"/>
          </ac:spMkLst>
        </pc:spChg>
        <pc:spChg chg="del">
          <ac:chgData name="Катя Ильина" userId="2571c252454244c9" providerId="LiveId" clId="{2E839A3A-338A-4577-8CD5-14F788E2F9C8}" dt="2023-01-25T14:11:45.062" v="870" actId="21"/>
          <ac:spMkLst>
            <pc:docMk/>
            <pc:sldMk cId="1343679709" sldId="259"/>
            <ac:spMk id="8" creationId="{95B80447-B236-4661-864B-17EE7D5B1512}"/>
          </ac:spMkLst>
        </pc:spChg>
        <pc:spChg chg="del">
          <ac:chgData name="Катя Ильина" userId="2571c252454244c9" providerId="LiveId" clId="{2E839A3A-338A-4577-8CD5-14F788E2F9C8}" dt="2023-01-25T14:11:45.062" v="870" actId="21"/>
          <ac:spMkLst>
            <pc:docMk/>
            <pc:sldMk cId="1343679709" sldId="259"/>
            <ac:spMk id="14" creationId="{DA26A38B-B33C-4BF0-9E2B-6DB3CCECA75F}"/>
          </ac:spMkLst>
        </pc:spChg>
        <pc:picChg chg="del">
          <ac:chgData name="Катя Ильина" userId="2571c252454244c9" providerId="LiveId" clId="{2E839A3A-338A-4577-8CD5-14F788E2F9C8}" dt="2023-01-25T14:11:30.555" v="867" actId="21"/>
          <ac:picMkLst>
            <pc:docMk/>
            <pc:sldMk cId="1343679709" sldId="259"/>
            <ac:picMk id="2" creationId="{E9624247-F5A8-49E9-819B-B0CC987463B2}"/>
          </ac:picMkLst>
        </pc:picChg>
        <pc:picChg chg="add mod">
          <ac:chgData name="Катя Ильина" userId="2571c252454244c9" providerId="LiveId" clId="{2E839A3A-338A-4577-8CD5-14F788E2F9C8}" dt="2023-01-25T14:11:37.011" v="869" actId="167"/>
          <ac:picMkLst>
            <pc:docMk/>
            <pc:sldMk cId="1343679709" sldId="259"/>
            <ac:picMk id="9" creationId="{827CC942-DDF0-4372-A419-FDFC9BD8FAB1}"/>
          </ac:picMkLst>
        </pc:picChg>
        <pc:picChg chg="del">
          <ac:chgData name="Катя Ильина" userId="2571c252454244c9" providerId="LiveId" clId="{2E839A3A-338A-4577-8CD5-14F788E2F9C8}" dt="2023-01-25T14:11:45.062" v="870" actId="21"/>
          <ac:picMkLst>
            <pc:docMk/>
            <pc:sldMk cId="1343679709" sldId="259"/>
            <ac:picMk id="5125" creationId="{87E3E99A-28CA-4C65-96D8-9C3E981BCF07}"/>
          </ac:picMkLst>
        </pc:picChg>
        <pc:picChg chg="del">
          <ac:chgData name="Катя Ильина" userId="2571c252454244c9" providerId="LiveId" clId="{2E839A3A-338A-4577-8CD5-14F788E2F9C8}" dt="2023-01-25T14:11:45.062" v="870" actId="21"/>
          <ac:picMkLst>
            <pc:docMk/>
            <pc:sldMk cId="1343679709" sldId="259"/>
            <ac:picMk id="5131" creationId="{557806B1-CE6A-4D33-9011-937A2D829F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20B46-0798-4E65-8562-5CD680541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A6D27E-0ADD-4F97-8303-7E724812F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36542B-2014-49E7-A30A-01546007D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243-CE7B-49FD-B8DB-442632600E7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C89A4C-5147-4269-95B3-BF11BF11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AF1982-527F-4F2B-9B67-8817CB07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1CBC-1314-4F62-A267-123E661E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7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09C08B-2ACE-4F84-84FD-05370A435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E85AA1-F856-49BF-A0BF-AB4910E13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C25451-E509-481F-BAAF-6601B8CA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243-CE7B-49FD-B8DB-442632600E7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156A03-D40F-4CCA-AB57-04C8CDCAF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F38532-2E79-43CE-A787-8E282F66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1CBC-1314-4F62-A267-123E661E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0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C914F0-2F2E-4D96-B6E7-D8829556C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4F32C5-593E-4C33-91E1-34DA2A180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666B76-B2B7-4A75-8AF7-5C6DE028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243-CE7B-49FD-B8DB-442632600E7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111C5A-349A-436C-B4B8-FB56CEF6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483A3E-1E0C-49AD-B43B-864DF23B8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1CBC-1314-4F62-A267-123E661E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8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EFCD5-B7FC-4EE9-ABF6-B8999D07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573D9E-FB46-404F-A55E-E2A227792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8691E6-A204-4ECB-824A-801F2B94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243-CE7B-49FD-B8DB-442632600E7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5712BC-1980-40E6-A61E-530391C5A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8EFDB3-095E-4195-B00C-F6189021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1CBC-1314-4F62-A267-123E661E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2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5583F-D517-473F-B237-C0FF90043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3E0CF0-B803-4F6C-B9A1-1F9BE4FA3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0C16AE-A531-43D0-BB24-ECF0DA2D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243-CE7B-49FD-B8DB-442632600E7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0095E5-E038-44F9-B760-C6460613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76FADF-D362-44D1-AB69-2195AE1C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1CBC-1314-4F62-A267-123E661E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4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312C2B-B97F-4945-8AE5-5957E962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CAAF26-FBC2-425A-9B2C-9567608BC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F61BAF-DC5C-4FE8-BC36-C5294C4C5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9E83DC-740C-43E2-8BE4-D5CB3DF43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243-CE7B-49FD-B8DB-442632600E7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5D9342-3C75-465B-8041-8EFD0401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9DB9A6-61F5-4C7D-BC61-9BE02E54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1CBC-1314-4F62-A267-123E661E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6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3B0C76-0970-4310-8BD2-CE401C5D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2492A2-334F-4D05-B6AF-E344E0674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DE7F53-0DA0-412A-ABCD-D862188F0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C0F2AF-9F88-439A-A4A2-3EF08A822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0BFCCEE-0EDC-446F-B33E-021033C79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394DA8F-E812-4058-9A8C-9454EFF1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243-CE7B-49FD-B8DB-442632600E7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99D9055-6556-4D5A-BA29-E8B98DA54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CEF9877-4998-4056-A233-3C617D1B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1CBC-1314-4F62-A267-123E661E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B93A73-5E48-47B3-B40E-9FA6B54B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6C7015D-AE6E-44CC-B492-D006B1EC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243-CE7B-49FD-B8DB-442632600E7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4E2BD3-C0E1-4B3E-9B91-712EB754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8BAE0AB-07B2-4176-8163-8C54418F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1CBC-1314-4F62-A267-123E661E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1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7F35575-F45C-46C7-9BD1-8561D3F7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243-CE7B-49FD-B8DB-442632600E7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5285F47-14B2-410E-9741-FFE89EF1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522A10-594F-48C5-B547-F4D00D90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1CBC-1314-4F62-A267-123E661E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6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931A-9CB5-4F47-B79D-9723F8117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F575B0-41E8-4363-9A47-651655E6E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20A410-CCF3-4C39-8F45-1E584011B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FC1603-3C98-454F-A621-31C94E87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243-CE7B-49FD-B8DB-442632600E7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90F68E-55C3-4929-A87F-4A3104AA8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D46D9A-7061-4B74-8B68-AE085158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1CBC-1314-4F62-A267-123E661E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22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678CE-8943-4BED-A13A-CD3F9239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EC57F88-DF80-4AED-BEA0-A8BE6F780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6AD530-BDF1-491C-B825-830538E07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52A038-E12F-4831-BCFF-58827A3E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243-CE7B-49FD-B8DB-442632600E7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C6E36E-88D8-483B-9918-32BD9A34B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9DA3CC-D0E8-453F-87A9-B466B9EA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1CBC-1314-4F62-A267-123E661E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5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CE2A2-8ED6-4DC7-8D85-16035B158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B7748B-471E-4101-BAA9-1B0938BBF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9267B8-5A3A-4D5B-9E5B-2032A3F61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B9243-CE7B-49FD-B8DB-442632600E7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6371EF-5952-48BC-96DB-2CDBE2459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76CFEA-1410-424E-8044-4CCF4A345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11CBC-1314-4F62-A267-123E661E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2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Фиолетовый фон без ничего - 91 фото">
            <a:extLst>
              <a:ext uri="{FF2B5EF4-FFF2-40B4-BE49-F238E27FC236}">
                <a16:creationId xmlns:a16="http://schemas.microsoft.com/office/drawing/2014/main" id="{E8C4382B-C6F0-474C-85DE-4D5DF7FE7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054" y="-8731"/>
            <a:ext cx="12340053" cy="766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FB040F-BDE9-4EF5-B97F-238362AF1D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CA7908-A735-494D-894B-52134E1CF0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107AA6F-76B3-442B-9081-4547DCB5CF35}"/>
              </a:ext>
            </a:extLst>
          </p:cNvPr>
          <p:cNvSpPr/>
          <p:nvPr/>
        </p:nvSpPr>
        <p:spPr>
          <a:xfrm>
            <a:off x="-976544" y="243695"/>
            <a:ext cx="462001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dirty="0">
                <a:latin typeface="YS Text"/>
              </a:rPr>
              <a:t>Платформер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9F77C3-7C38-45E0-BEC2-E541F8D3FB4C}"/>
              </a:ext>
            </a:extLst>
          </p:cNvPr>
          <p:cNvSpPr txBox="1"/>
          <p:nvPr/>
        </p:nvSpPr>
        <p:spPr>
          <a:xfrm>
            <a:off x="9246681" y="6350040"/>
            <a:ext cx="28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Работа </a:t>
            </a:r>
            <a:r>
              <a:rPr lang="ru-RU" dirty="0">
                <a:latin typeface="YS Text"/>
                <a:cs typeface="Times New Roman" panose="02020603050405020304" pitchFamily="18" charset="0"/>
              </a:rPr>
              <a:t>Ильиной</a:t>
            </a:r>
            <a:r>
              <a:rPr lang="ru-RU" dirty="0">
                <a:cs typeface="Times New Roman" panose="02020603050405020304" pitchFamily="18" charset="0"/>
              </a:rPr>
              <a:t> Екатерины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4006FA7-393E-4779-87D9-202EC0AC3A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1"/>
          <a:stretch/>
        </p:blipFill>
        <p:spPr>
          <a:xfrm>
            <a:off x="1759258" y="1122363"/>
            <a:ext cx="8673483" cy="50141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012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Фиолетовый фон без ничего - 91 фото">
            <a:extLst>
              <a:ext uri="{FF2B5EF4-FFF2-40B4-BE49-F238E27FC236}">
                <a16:creationId xmlns:a16="http://schemas.microsoft.com/office/drawing/2014/main" id="{10DCC3A5-00E2-4BFE-A23C-7D974D00B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054" y="-8731"/>
            <a:ext cx="12340053" cy="766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53D284-7972-48B0-8710-55E2B07BABD4}"/>
              </a:ext>
            </a:extLst>
          </p:cNvPr>
          <p:cNvSpPr txBox="1"/>
          <p:nvPr/>
        </p:nvSpPr>
        <p:spPr>
          <a:xfrm>
            <a:off x="371136" y="125582"/>
            <a:ext cx="5270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Введение и </a:t>
            </a:r>
            <a:r>
              <a:rPr lang="ru-RU" sz="2800" b="1" dirty="0">
                <a:latin typeface="YS Text"/>
              </a:rPr>
              <a:t>основы</a:t>
            </a:r>
            <a:r>
              <a:rPr lang="ru-RU" sz="2800" b="1" dirty="0"/>
              <a:t> реализации</a:t>
            </a:r>
            <a:r>
              <a:rPr lang="en-US" sz="2800" b="1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697E07-7EF8-4B9A-B78B-A71E03E69907}"/>
              </a:ext>
            </a:extLst>
          </p:cNvPr>
          <p:cNvSpPr txBox="1"/>
          <p:nvPr/>
        </p:nvSpPr>
        <p:spPr>
          <a:xfrm>
            <a:off x="211338" y="783115"/>
            <a:ext cx="87906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YS Text"/>
                <a:cs typeface="Times New Roman" panose="02020603050405020304" pitchFamily="18" charset="0"/>
              </a:rPr>
              <a:t>-Программа создана для проведения за ней свободного времени. 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YS Text"/>
                <a:cs typeface="Times New Roman" panose="02020603050405020304" pitchFamily="18" charset="0"/>
              </a:rPr>
              <a:t> Игра жанра платформер, основу игрового процесса составляют прыжки по платформам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YS Text"/>
                <a:cs typeface="Times New Roman" panose="02020603050405020304" pitchFamily="18" charset="0"/>
              </a:rPr>
              <a:t>, </a:t>
            </a:r>
            <a:r>
              <a:rPr lang="ru-RU" sz="2400" dirty="0">
                <a:solidFill>
                  <a:srgbClr val="202122"/>
                </a:solidFill>
                <a:latin typeface="YS Text"/>
                <a:cs typeface="Times New Roman" panose="02020603050405020304" pitchFamily="18" charset="0"/>
              </a:rPr>
              <a:t>сбор монеток, необходимые для завершения уровня.</a:t>
            </a:r>
            <a:endParaRPr lang="en-US" sz="2400" dirty="0">
              <a:latin typeface="YS Text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7764C2-AC70-40BB-99CE-8BAFF1249BEC}"/>
              </a:ext>
            </a:extLst>
          </p:cNvPr>
          <p:cNvSpPr txBox="1"/>
          <p:nvPr/>
        </p:nvSpPr>
        <p:spPr>
          <a:xfrm>
            <a:off x="211338" y="2849351"/>
            <a:ext cx="8358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YS Text"/>
              </a:rPr>
              <a:t>-Игра состоит из </a:t>
            </a:r>
            <a:r>
              <a:rPr lang="en-US" sz="2400" dirty="0">
                <a:latin typeface="YS Text"/>
              </a:rPr>
              <a:t>3</a:t>
            </a:r>
            <a:r>
              <a:rPr lang="ru-RU" sz="2400" dirty="0">
                <a:latin typeface="YS Text"/>
              </a:rPr>
              <a:t>-х окон(меню</a:t>
            </a:r>
            <a:r>
              <a:rPr lang="en-US" sz="2400" dirty="0">
                <a:latin typeface="YS Text"/>
              </a:rPr>
              <a:t>, </a:t>
            </a:r>
            <a:r>
              <a:rPr lang="ru-RU" sz="2400" dirty="0">
                <a:latin typeface="YS Text"/>
              </a:rPr>
              <a:t>игровое и финальное окна). В ней также присутствуют несколько уровней.</a:t>
            </a:r>
            <a:endParaRPr lang="en-US" sz="2400" dirty="0">
              <a:latin typeface="YS Tex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E53926-9B5D-46E6-B221-3307C8831FEB}"/>
              </a:ext>
            </a:extLst>
          </p:cNvPr>
          <p:cNvSpPr txBox="1"/>
          <p:nvPr/>
        </p:nvSpPr>
        <p:spPr>
          <a:xfrm>
            <a:off x="211338" y="4405500"/>
            <a:ext cx="86482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YS Text"/>
              </a:rPr>
              <a:t>-Программа работает с упором на базу данных, состоящую из 1 таблицы</a:t>
            </a:r>
            <a:r>
              <a:rPr lang="en-US" sz="2400" dirty="0">
                <a:latin typeface="YS Text"/>
              </a:rPr>
              <a:t>, </a:t>
            </a:r>
            <a:r>
              <a:rPr lang="ru-RU" sz="2400" dirty="0">
                <a:latin typeface="YS Text"/>
              </a:rPr>
              <a:t>в ней хранятся имена пользователей и их</a:t>
            </a:r>
          </a:p>
          <a:p>
            <a:r>
              <a:rPr lang="ru-RU" sz="2400" dirty="0">
                <a:latin typeface="YS Text"/>
              </a:rPr>
              <a:t>результаты с каждого пройденного уровня</a:t>
            </a:r>
            <a:r>
              <a:rPr lang="en-US" sz="2400" dirty="0">
                <a:latin typeface="YS Tex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911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Фиолетовый фон без ничего - 91 фото">
            <a:extLst>
              <a:ext uri="{FF2B5EF4-FFF2-40B4-BE49-F238E27FC236}">
                <a16:creationId xmlns:a16="http://schemas.microsoft.com/office/drawing/2014/main" id="{827CC942-DDF0-4372-A419-FDFC9BD8F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054" y="-8731"/>
            <a:ext cx="12340053" cy="766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2A26DD-BD01-438A-B884-9DDD14849F9A}"/>
              </a:ext>
            </a:extLst>
          </p:cNvPr>
          <p:cNvSpPr txBox="1"/>
          <p:nvPr/>
        </p:nvSpPr>
        <p:spPr>
          <a:xfrm>
            <a:off x="514839" y="385663"/>
            <a:ext cx="9110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YS Text"/>
              </a:rPr>
              <a:t>При создании приложения использовались следующие технологии: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YS Text"/>
              </a:rPr>
              <a:t>Sqlite3</a:t>
            </a:r>
            <a:endParaRPr lang="ru-RU" sz="2400" dirty="0">
              <a:latin typeface="YS Tex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YS Text"/>
              </a:rPr>
              <a:t>Pillow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YS Text"/>
              </a:rPr>
              <a:t>Pygame</a:t>
            </a:r>
            <a:endParaRPr lang="en-US" sz="2400" dirty="0">
              <a:latin typeface="YS Tex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D77EE3-4958-439A-9DA8-18206F3B00F2}"/>
              </a:ext>
            </a:extLst>
          </p:cNvPr>
          <p:cNvSpPr txBox="1"/>
          <p:nvPr/>
        </p:nvSpPr>
        <p:spPr>
          <a:xfrm>
            <a:off x="514839" y="2502947"/>
            <a:ext cx="78863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Возможные дальнейшие этапы развития программы: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Добавление новых уровней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Реализация входа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Добавление большего функционала</a:t>
            </a:r>
          </a:p>
        </p:txBody>
      </p:sp>
    </p:spTree>
    <p:extLst>
      <p:ext uri="{BB962C8B-B14F-4D97-AF65-F5344CB8AC3E}">
        <p14:creationId xmlns:p14="http://schemas.microsoft.com/office/powerpoint/2010/main" val="13436797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111</Words>
  <Application>Microsoft Office PowerPoint</Application>
  <PresentationFormat>Широкоэкранный</PresentationFormat>
  <Paragraphs>15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YS Text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Катя Ильина</dc:creator>
  <cp:lastModifiedBy>Катя Ильина</cp:lastModifiedBy>
  <cp:revision>14</cp:revision>
  <dcterms:created xsi:type="dcterms:W3CDTF">2022-11-12T10:33:02Z</dcterms:created>
  <dcterms:modified xsi:type="dcterms:W3CDTF">2023-01-25T14:16:53Z</dcterms:modified>
</cp:coreProperties>
</file>