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523880" y="1742171"/>
            <a:ext cx="9143280" cy="156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ВЕБ — ПРИЛОЖЕНИЯ ДЛЯ ИП «ЕСИПОВА Ю. В.»</a:t>
            </a:r>
            <a:endParaRPr lang="ru-RU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9385068" y="5154972"/>
            <a:ext cx="2154927" cy="97150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Е.В.Гришанина</a:t>
            </a: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Р.А. </a:t>
            </a:r>
            <a:r>
              <a:rPr lang="ru-RU" sz="1400" b="0" strike="noStrike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Дусанюк</a:t>
            </a: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ИСП-420р </a:t>
            </a: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Прямоугольник 3"/>
          <p:cNvSpPr/>
          <p:nvPr/>
        </p:nvSpPr>
        <p:spPr>
          <a:xfrm>
            <a:off x="3215880" y="140040"/>
            <a:ext cx="609516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автономное профессиональное образовательное учреждение </a:t>
            </a: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Вологодской области </a:t>
            </a: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  <a:endParaRPr lang="ru-RU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9" name="Picture 4" descr="Вологодский колледж связи и IT | ВКонтакте"/>
          <p:cNvPicPr/>
          <p:nvPr/>
        </p:nvPicPr>
        <p:blipFill>
          <a:blip r:embed="rId2"/>
          <a:stretch/>
        </p:blipFill>
        <p:spPr>
          <a:xfrm>
            <a:off x="297360" y="140040"/>
            <a:ext cx="738000" cy="7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56394" y="233100"/>
            <a:ext cx="105912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32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ХАРАКТЕРИСТИКИ ПРОЕКТИРОВАНИЯ И РАЗРАБОТКИ ВЕБ-ПРИЛОЖЕНИЯ ДЛЯ ИП «ЕСИПОВА Ю. В.»</a:t>
            </a:r>
            <a:endParaRPr lang="ru-RU" sz="32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" name="Picture 4" descr="Вологодский колледж связи и IT | ВКонтакте"/>
          <p:cNvPicPr/>
          <p:nvPr/>
        </p:nvPicPr>
        <p:blipFill>
          <a:blip r:embed="rId2"/>
          <a:stretch/>
        </p:blipFill>
        <p:spPr>
          <a:xfrm>
            <a:off x="318394" y="233100"/>
            <a:ext cx="738000" cy="738000"/>
          </a:xfrm>
          <a:prstGeom prst="rect">
            <a:avLst/>
          </a:prstGeom>
          <a:ln w="0">
            <a:noFill/>
          </a:ln>
        </p:spPr>
      </p:pic>
      <p:pic>
        <p:nvPicPr>
          <p:cNvPr id="82" name="Рисунок 4" descr="https://upload.wikimedia.org/wikipedia/commons/thumb/3/33/Figma-logo.svg/1200px-Figma-logo.svg.png"/>
          <p:cNvPicPr/>
          <p:nvPr/>
        </p:nvPicPr>
        <p:blipFill>
          <a:blip r:embed="rId3"/>
          <a:stretch/>
        </p:blipFill>
        <p:spPr>
          <a:xfrm>
            <a:off x="1681358" y="2684160"/>
            <a:ext cx="1019160" cy="1528560"/>
          </a:xfrm>
          <a:prstGeom prst="rect">
            <a:avLst/>
          </a:prstGeom>
          <a:ln w="0">
            <a:noFill/>
          </a:ln>
        </p:spPr>
      </p:pic>
      <p:sp>
        <p:nvSpPr>
          <p:cNvPr id="83" name="TextBox 2"/>
          <p:cNvSpPr/>
          <p:nvPr/>
        </p:nvSpPr>
        <p:spPr>
          <a:xfrm>
            <a:off x="6669140" y="4930920"/>
            <a:ext cx="153982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CSS &amp; HTML</a:t>
            </a:r>
            <a:endParaRPr lang="ru-RU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11"/>
          <p:cNvSpPr/>
          <p:nvPr/>
        </p:nvSpPr>
        <p:spPr>
          <a:xfrm>
            <a:off x="1782518" y="4930920"/>
            <a:ext cx="77102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Figma</a:t>
            </a:r>
            <a:endParaRPr lang="ru-RU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14"/>
          <p:cNvSpPr/>
          <p:nvPr/>
        </p:nvSpPr>
        <p:spPr>
          <a:xfrm>
            <a:off x="9713872" y="4929450"/>
            <a:ext cx="114227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JavaScript</a:t>
            </a:r>
            <a:endParaRPr lang="ru-RU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Рисунок 15" descr="Файл:Visual Studio Code 1.35 icon.svg — Википедия"/>
          <p:cNvPicPr/>
          <p:nvPr/>
        </p:nvPicPr>
        <p:blipFill>
          <a:blip r:embed="rId4"/>
          <a:stretch/>
        </p:blipFill>
        <p:spPr>
          <a:xfrm>
            <a:off x="3971316" y="2893320"/>
            <a:ext cx="1109880" cy="1109880"/>
          </a:xfrm>
          <a:prstGeom prst="rect">
            <a:avLst/>
          </a:prstGeom>
          <a:ln w="0">
            <a:noFill/>
          </a:ln>
        </p:spPr>
      </p:pic>
      <p:sp>
        <p:nvSpPr>
          <p:cNvPr id="89" name="TextBox 18"/>
          <p:cNvSpPr/>
          <p:nvPr/>
        </p:nvSpPr>
        <p:spPr>
          <a:xfrm>
            <a:off x="3654843" y="4930920"/>
            <a:ext cx="197378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Visual Studio Code</a:t>
            </a:r>
            <a:endParaRPr lang="ru-RU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doprof.ru/upload/medialibrary/9dc/htmlandcs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994" y="2799000"/>
            <a:ext cx="2121906" cy="1413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bookofnetwork.com/images/code/images/js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020" y="2556787"/>
            <a:ext cx="1549802" cy="19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3"/>
          <p:cNvSpPr/>
          <p:nvPr/>
        </p:nvSpPr>
        <p:spPr>
          <a:xfrm>
            <a:off x="810618" y="5372509"/>
            <a:ext cx="27673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Макет «главная страница»</a:t>
            </a:r>
            <a:endParaRPr lang="ru-R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11"/>
          <p:cNvSpPr/>
          <p:nvPr/>
        </p:nvSpPr>
        <p:spPr>
          <a:xfrm>
            <a:off x="8617938" y="5372509"/>
            <a:ext cx="2950464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Верстка «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главная страница»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14"/>
          <p:cNvSpPr/>
          <p:nvPr/>
        </p:nvSpPr>
        <p:spPr>
          <a:xfrm>
            <a:off x="4785738" y="5367829"/>
            <a:ext cx="29322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Дизайн «</a:t>
            </a: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главная страница» </a:t>
            </a:r>
            <a:endParaRPr lang="ru-R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5" name="Рисунок 94"/>
          <p:cNvPicPr/>
          <p:nvPr/>
        </p:nvPicPr>
        <p:blipFill>
          <a:blip r:embed="rId2"/>
          <a:stretch/>
        </p:blipFill>
        <p:spPr>
          <a:xfrm>
            <a:off x="517938" y="1821829"/>
            <a:ext cx="3425760" cy="3190320"/>
          </a:xfrm>
          <a:prstGeom prst="rect">
            <a:avLst/>
          </a:prstGeom>
          <a:ln w="0">
            <a:noFill/>
          </a:ln>
        </p:spPr>
      </p:pic>
      <p:pic>
        <p:nvPicPr>
          <p:cNvPr id="96" name="Рисунок 95"/>
          <p:cNvPicPr/>
          <p:nvPr/>
        </p:nvPicPr>
        <p:blipFill>
          <a:blip r:embed="rId3"/>
          <a:stretch/>
        </p:blipFill>
        <p:spPr>
          <a:xfrm>
            <a:off x="3937938" y="1975549"/>
            <a:ext cx="7739640" cy="32166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 txBox="1">
            <a:spLocks/>
          </p:cNvSpPr>
          <p:nvPr/>
        </p:nvSpPr>
        <p:spPr>
          <a:xfrm>
            <a:off x="1056394" y="81018"/>
            <a:ext cx="105912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 И РАЗРАБОТКИ ВЕБ-ПРИЛОЖЕНИЯ ДЛЯ ИП «ЕСИПОВА Ю. В.»</a:t>
            </a:r>
            <a:endParaRPr lang="ru-R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 descr="Вологодский колледж связи и IT | ВКонтакте"/>
          <p:cNvPicPr/>
          <p:nvPr/>
        </p:nvPicPr>
        <p:blipFill>
          <a:blip r:embed="rId4"/>
          <a:stretch/>
        </p:blipFill>
        <p:spPr>
          <a:xfrm>
            <a:off x="318394" y="374418"/>
            <a:ext cx="738000" cy="7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102"/>
          <p:cNvPicPr/>
          <p:nvPr/>
        </p:nvPicPr>
        <p:blipFill>
          <a:blip r:embed="rId2"/>
          <a:stretch/>
        </p:blipFill>
        <p:spPr>
          <a:xfrm>
            <a:off x="8673" y="2243128"/>
            <a:ext cx="4480200" cy="2520000"/>
          </a:xfrm>
          <a:prstGeom prst="rect">
            <a:avLst/>
          </a:prstGeom>
          <a:ln w="0">
            <a:noFill/>
          </a:ln>
        </p:spPr>
      </p:pic>
      <p:sp>
        <p:nvSpPr>
          <p:cNvPr id="99" name="TextBox 3"/>
          <p:cNvSpPr/>
          <p:nvPr/>
        </p:nvSpPr>
        <p:spPr>
          <a:xfrm>
            <a:off x="1440000" y="5215680"/>
            <a:ext cx="188062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Макет «новости»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11"/>
          <p:cNvSpPr/>
          <p:nvPr/>
        </p:nvSpPr>
        <p:spPr>
          <a:xfrm>
            <a:off x="8727120" y="5301720"/>
            <a:ext cx="204938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Верстка «новости»</a:t>
            </a:r>
            <a:endParaRPr lang="ru-R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4"/>
          <p:cNvSpPr/>
          <p:nvPr/>
        </p:nvSpPr>
        <p:spPr>
          <a:xfrm>
            <a:off x="5539320" y="5301720"/>
            <a:ext cx="2041626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Дизайн «новости» </a:t>
            </a:r>
            <a:endParaRPr lang="ru-R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" name="Рисунок 101"/>
          <p:cNvPicPr/>
          <p:nvPr/>
        </p:nvPicPr>
        <p:blipFill>
          <a:blip r:embed="rId3"/>
          <a:stretch/>
        </p:blipFill>
        <p:spPr>
          <a:xfrm>
            <a:off x="4297681" y="1930680"/>
            <a:ext cx="7557022" cy="2978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 txBox="1">
            <a:spLocks/>
          </p:cNvSpPr>
          <p:nvPr/>
        </p:nvSpPr>
        <p:spPr>
          <a:xfrm>
            <a:off x="1056394" y="81018"/>
            <a:ext cx="105912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 И РАЗРАБОТКИ ВЕБ-ПРИЛОЖЕНИЯ ДЛЯ ИП «ЕСИПОВА Ю. В.»</a:t>
            </a:r>
            <a:endParaRPr lang="ru-R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 descr="Вологодский колледж связи и IT | ВКонтакте"/>
          <p:cNvPicPr/>
          <p:nvPr/>
        </p:nvPicPr>
        <p:blipFill>
          <a:blip r:embed="rId4"/>
          <a:stretch/>
        </p:blipFill>
        <p:spPr>
          <a:xfrm>
            <a:off x="318394" y="374418"/>
            <a:ext cx="738000" cy="7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3"/>
          <p:cNvSpPr/>
          <p:nvPr/>
        </p:nvSpPr>
        <p:spPr>
          <a:xfrm>
            <a:off x="1263960" y="5093541"/>
            <a:ext cx="227380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Макет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«хореографы»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TextBox 11"/>
          <p:cNvSpPr/>
          <p:nvPr/>
        </p:nvSpPr>
        <p:spPr>
          <a:xfrm>
            <a:off x="8922960" y="5093541"/>
            <a:ext cx="242121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Верстка </a:t>
            </a: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«хореографы»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4"/>
          <p:cNvSpPr/>
          <p:nvPr/>
        </p:nvSpPr>
        <p:spPr>
          <a:xfrm>
            <a:off x="5083920" y="5093541"/>
            <a:ext cx="2387875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Дизайн </a:t>
            </a: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«хореографы»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9" name="Рисунок 108"/>
          <p:cNvPicPr/>
          <p:nvPr/>
        </p:nvPicPr>
        <p:blipFill>
          <a:blip r:embed="rId2"/>
          <a:stretch/>
        </p:blipFill>
        <p:spPr>
          <a:xfrm>
            <a:off x="4325760" y="2194556"/>
            <a:ext cx="7638480" cy="25196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 txBox="1">
            <a:spLocks/>
          </p:cNvSpPr>
          <p:nvPr/>
        </p:nvSpPr>
        <p:spPr>
          <a:xfrm>
            <a:off x="1056394" y="81018"/>
            <a:ext cx="105912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 И РАЗРАБОТКИ ВЕБ-ПРИЛОЖЕНИЯ ДЛЯ ИП «ЕСИПОВА Ю. В.»</a:t>
            </a:r>
            <a:endParaRPr lang="ru-R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 descr="Вологодский колледж связи и IT | ВКонтакте"/>
          <p:cNvPicPr/>
          <p:nvPr/>
        </p:nvPicPr>
        <p:blipFill>
          <a:blip r:embed="rId3"/>
          <a:stretch/>
        </p:blipFill>
        <p:spPr>
          <a:xfrm>
            <a:off x="318394" y="374418"/>
            <a:ext cx="738000" cy="738000"/>
          </a:xfrm>
          <a:prstGeom prst="rect">
            <a:avLst/>
          </a:prstGeom>
          <a:ln w="0">
            <a:noFill/>
          </a:ln>
        </p:spPr>
      </p:pic>
      <p:pic>
        <p:nvPicPr>
          <p:cNvPr id="12" name="Рисунок 11" descr="C:\Users\admin\Downloads\Frame 20.png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" t="1005" r="3933" b="56815"/>
          <a:stretch/>
        </p:blipFill>
        <p:spPr bwMode="auto">
          <a:xfrm>
            <a:off x="199505" y="2194556"/>
            <a:ext cx="3890358" cy="270121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3"/>
          <p:cNvSpPr/>
          <p:nvPr/>
        </p:nvSpPr>
        <p:spPr>
          <a:xfrm>
            <a:off x="731424" y="5381940"/>
            <a:ext cx="2755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Макет «модального окна»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"/>
          <p:cNvSpPr/>
          <p:nvPr/>
        </p:nvSpPr>
        <p:spPr>
          <a:xfrm>
            <a:off x="9066504" y="5381940"/>
            <a:ext cx="29016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Верстка «модального окна</a:t>
            </a: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»</a:t>
            </a:r>
            <a:endParaRPr lang="ru-R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4"/>
          <p:cNvSpPr/>
          <p:nvPr/>
        </p:nvSpPr>
        <p:spPr>
          <a:xfrm>
            <a:off x="5298384" y="5386260"/>
            <a:ext cx="2868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Дизайн «модального окна</a:t>
            </a: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»</a:t>
            </a:r>
            <a:endParaRPr lang="ru-R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laceHolder 1"/>
          <p:cNvSpPr txBox="1">
            <a:spLocks/>
          </p:cNvSpPr>
          <p:nvPr/>
        </p:nvSpPr>
        <p:spPr>
          <a:xfrm>
            <a:off x="1056394" y="81018"/>
            <a:ext cx="105912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 И РАЗРАБОТКИ ВЕБ-ПРИЛОЖЕНИЯ ДЛЯ ИП «ЕСИПОВА Ю. В.»</a:t>
            </a:r>
            <a:endParaRPr lang="ru-R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4" descr="Вологодский колледж связи и IT | ВКонтакте"/>
          <p:cNvPicPr/>
          <p:nvPr/>
        </p:nvPicPr>
        <p:blipFill>
          <a:blip r:embed="rId2"/>
          <a:stretch/>
        </p:blipFill>
        <p:spPr>
          <a:xfrm>
            <a:off x="318394" y="374418"/>
            <a:ext cx="738000" cy="738000"/>
          </a:xfrm>
          <a:prstGeom prst="rect">
            <a:avLst/>
          </a:prstGeom>
          <a:ln w="0">
            <a:noFill/>
          </a:ln>
        </p:spPr>
      </p:pic>
      <p:pic>
        <p:nvPicPr>
          <p:cNvPr id="14" name="Рисунок 13"/>
          <p:cNvPicPr/>
          <p:nvPr/>
        </p:nvPicPr>
        <p:blipFill>
          <a:blip r:embed="rId3"/>
          <a:stretch>
            <a:fillRect/>
          </a:stretch>
        </p:blipFill>
        <p:spPr>
          <a:xfrm>
            <a:off x="4026504" y="2070658"/>
            <a:ext cx="8046176" cy="2851203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4" y="2070658"/>
            <a:ext cx="3564004" cy="28512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3"/>
          <p:cNvSpPr/>
          <p:nvPr/>
        </p:nvSpPr>
        <p:spPr>
          <a:xfrm>
            <a:off x="731424" y="5381940"/>
            <a:ext cx="27550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Макет «модального окна»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"/>
          <p:cNvSpPr/>
          <p:nvPr/>
        </p:nvSpPr>
        <p:spPr>
          <a:xfrm>
            <a:off x="9066504" y="5381940"/>
            <a:ext cx="290160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Верстка «модального окна</a:t>
            </a:r>
            <a:r>
              <a:rPr lang="ru-RU" sz="1800" b="0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»</a:t>
            </a:r>
            <a:endParaRPr lang="ru-RU" sz="1800" b="0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TextBox 14"/>
          <p:cNvSpPr/>
          <p:nvPr/>
        </p:nvSpPr>
        <p:spPr>
          <a:xfrm>
            <a:off x="5298384" y="5386260"/>
            <a:ext cx="286812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Дизайн «модального окна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laceHolder 1"/>
          <p:cNvSpPr txBox="1">
            <a:spLocks/>
          </p:cNvSpPr>
          <p:nvPr/>
        </p:nvSpPr>
        <p:spPr>
          <a:xfrm>
            <a:off x="1056394" y="81018"/>
            <a:ext cx="105912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 И РАЗРАБОТКИ ВЕБ-ПРИЛОЖЕНИЯ ДЛЯ ИП «ЕСИПОВА Ю. В.»</a:t>
            </a:r>
            <a:endParaRPr lang="ru-R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4" descr="Вологодский колледж связи и IT | ВКонтакте"/>
          <p:cNvPicPr/>
          <p:nvPr/>
        </p:nvPicPr>
        <p:blipFill>
          <a:blip r:embed="rId2"/>
          <a:stretch/>
        </p:blipFill>
        <p:spPr>
          <a:xfrm>
            <a:off x="318394" y="374418"/>
            <a:ext cx="738000" cy="738000"/>
          </a:xfrm>
          <a:prstGeom prst="rect">
            <a:avLst/>
          </a:prstGeom>
          <a:ln w="0">
            <a:noFill/>
          </a:ln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309978" y="2070658"/>
            <a:ext cx="7658126" cy="29735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93" y="2070658"/>
            <a:ext cx="3716901" cy="29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1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5"/>
          <p:cNvSpPr/>
          <p:nvPr/>
        </p:nvSpPr>
        <p:spPr>
          <a:xfrm>
            <a:off x="979560" y="5439600"/>
            <a:ext cx="223090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Макет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«</a:t>
            </a:r>
            <a:r>
              <a:rPr lang="ru-RU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Расписание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TextBox 6"/>
          <p:cNvSpPr/>
          <p:nvPr/>
        </p:nvSpPr>
        <p:spPr>
          <a:xfrm>
            <a:off x="9383662" y="5412999"/>
            <a:ext cx="237832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Верстка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«</a:t>
            </a: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TextBox 7"/>
          <p:cNvSpPr/>
          <p:nvPr/>
        </p:nvSpPr>
        <p:spPr>
          <a:xfrm>
            <a:off x="5974837" y="5424388"/>
            <a:ext cx="234497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Дизайн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«</a:t>
            </a:r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»</a:t>
            </a:r>
            <a:endParaRPr lang="ru-RU" sz="18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1056394" y="81018"/>
            <a:ext cx="105912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ЭТАПЫ ПРОЕКТИРОВАНИЯ И РАЗРАБОТКИ ВЕБ-ПРИЛОЖЕНИЯ ДЛЯ ИП «ЕСИПОВА Ю. В.»</a:t>
            </a:r>
            <a:endParaRPr lang="ru-RU" sz="3200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4" descr="Вологодский колледж связи и IT | ВКонтакте"/>
          <p:cNvPicPr/>
          <p:nvPr/>
        </p:nvPicPr>
        <p:blipFill>
          <a:blip r:embed="rId2"/>
          <a:stretch/>
        </p:blipFill>
        <p:spPr>
          <a:xfrm>
            <a:off x="318394" y="374418"/>
            <a:ext cx="738000" cy="738000"/>
          </a:xfrm>
          <a:prstGeom prst="rect">
            <a:avLst/>
          </a:prstGeom>
          <a:ln w="0">
            <a:noFill/>
          </a:ln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5319719" y="2215684"/>
            <a:ext cx="6000195" cy="2755327"/>
          </a:xfrm>
          <a:prstGeom prst="rect">
            <a:avLst/>
          </a:prstGeom>
        </p:spPr>
      </p:pic>
      <p:pic>
        <p:nvPicPr>
          <p:cNvPr id="11" name="Рисунок 10" descr="C:\Users\admin\Downloads\Frame 2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94" y="2246353"/>
            <a:ext cx="4513518" cy="269398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4" descr="Вологодский колледж связи и IT | ВКонтакте"/>
          <p:cNvPicPr/>
          <p:nvPr/>
        </p:nvPicPr>
        <p:blipFill>
          <a:blip r:embed="rId2"/>
          <a:stretch/>
        </p:blipFill>
        <p:spPr>
          <a:xfrm>
            <a:off x="297360" y="140040"/>
            <a:ext cx="738000" cy="738000"/>
          </a:xfrm>
          <a:prstGeom prst="rect">
            <a:avLst/>
          </a:prstGeom>
          <a:ln w="0">
            <a:noFill/>
          </a:ln>
        </p:spPr>
      </p:pic>
      <p:sp>
        <p:nvSpPr>
          <p:cNvPr id="125" name="TextBox 2"/>
          <p:cNvSpPr/>
          <p:nvPr/>
        </p:nvSpPr>
        <p:spPr>
          <a:xfrm>
            <a:off x="3459960" y="2656440"/>
            <a:ext cx="5427720" cy="7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Спасибо за внимание</a:t>
            </a:r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223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Microsoft YaHei</vt:lpstr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ПРОЕКТИРОВАНИЕ И РАЗРАБОТКА ВЕБ — ПРИЛОЖЕНИЯ ДЛЯ ИП «ЕСИПОВА Ю. В.»</vt:lpstr>
      <vt:lpstr>ТЕХНИЧЕСКИЕ ХАРАКТЕРИСТИКИ ПРОЕКТИРОВАНИЯ И РАЗРАБОТКИ ВЕБ-ПРИЛОЖЕНИЯ ДЛЯ ИП «ЕСИПОВА Ю. В.»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ЭКОНОМИЧЕСКОЕ ОБОСНОВАНИЕ ПРОЕКТИРОВАНИЯ И РАЗРАБОТКИ ВЕБ-САЙТА СИСТЕМЫ ДИСТАНЦИОННОГО ОБУЧЕНИЯ</dc:title>
  <dc:subject/>
  <dc:creator>MaksPunch</dc:creator>
  <dc:description/>
  <cp:lastModifiedBy>admin</cp:lastModifiedBy>
  <cp:revision>43</cp:revision>
  <dcterms:created xsi:type="dcterms:W3CDTF">2023-05-02T07:40:08Z</dcterms:created>
  <dcterms:modified xsi:type="dcterms:W3CDTF">2024-03-04T19:55:50Z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