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438E-5B28-FFEB-F76F-6A60F0D00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FE714-738E-AAB3-F9F6-27A5ECDE1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AE1E-A75E-491B-6038-8C280B2D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FC1-DAD0-4C10-8175-A77741FAF49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3CC8-CECA-900C-E4B9-6ACABCF3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A423-FD35-A438-84C8-F8EFC74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8B2E-8949-4AA4-A577-B2F397BA3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5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9D93-A08E-5058-D182-C4695BE3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034C0-FB0A-DB94-9C7B-17F7326F0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F24C5-EA8C-7EA2-1990-532B265D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FC1-DAD0-4C10-8175-A77741FAF49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662E-3A4D-EADE-F518-0F3F6AE7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03059-CB85-85DF-FDD6-5DA348AA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8B2E-8949-4AA4-A577-B2F397BA3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D8785-9C08-A512-139E-13A2CFD41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2A192-A80E-DBB0-FB21-392F0F5E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31F3-6E45-DC0C-F82B-CAD984C0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FC1-DAD0-4C10-8175-A77741FAF49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03B5-651F-6262-0E9F-10027DCB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BA199-24EF-FA43-6F31-CA9938E2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8B2E-8949-4AA4-A577-B2F397BA3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5625-DFA0-83B0-5CFC-CF4E0ABA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5649-00D9-E97B-4F9B-6F7BD069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5D2A-3D42-B9C4-9D28-FBBF4373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FC1-DAD0-4C10-8175-A77741FAF49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80B9-52E0-13B5-80AB-4DE5CCB1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4DBD-AE81-F47E-C492-B05AFE84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8B2E-8949-4AA4-A577-B2F397BA3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76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C93-5349-D675-A4F8-427495BE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80788-1779-F19A-5137-2F24383CA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9EF3D-6E86-7894-850F-906E2A75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FC1-DAD0-4C10-8175-A77741FAF49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FB3A-7201-A37D-6BC2-2D921C86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187DC-D409-F553-2CAF-206AF47E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8B2E-8949-4AA4-A577-B2F397BA3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79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125C-8307-F578-22D3-F69D9F7E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D4E1-86D6-C96F-7016-C6C39A091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4A10D-AAD3-C77D-3ABF-BEEBFAF5B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E6E4B-40AE-64D9-752C-41D579F6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FC1-DAD0-4C10-8175-A77741FAF49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6B34F-1143-FFA5-B3E1-2C6285E0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9F588-F7A0-4EC3-739E-89080245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8B2E-8949-4AA4-A577-B2F397BA3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5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3E6A-7167-60D6-B9E4-74149A2D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FDBDC-66E5-B110-427F-5BF222C6A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85E7E-4E8B-6EEA-067E-829A2EF85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E9F00-8128-3B39-79F2-BE54D3E6B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36B60-A224-7950-C941-992E26672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8417-8A6E-EB7B-BBB2-C4D078F0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FC1-DAD0-4C10-8175-A77741FAF49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64437-6F86-C445-D547-7C6C7532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D276E-986A-78B0-0EF8-642A5468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8B2E-8949-4AA4-A577-B2F397BA3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7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5581-EAE8-663D-27E7-D9217935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7F408-F681-BFE1-BAE0-B1BCC09C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FC1-DAD0-4C10-8175-A77741FAF49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2FA72-2EC0-8BEF-4B38-2EC79952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88A6E-D87B-9D82-527A-1B842D1B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8B2E-8949-4AA4-A577-B2F397BA3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2F58C-42D7-FA56-5E74-63911AA0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FC1-DAD0-4C10-8175-A77741FAF49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24FAF-531C-3DCD-F788-B682FC0D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0C096-5052-F66F-2CB5-0ABE9699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8B2E-8949-4AA4-A577-B2F397BA3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4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CF9C-EFF0-B811-7539-6EC56745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0456-14CE-76DA-867D-1048F0B1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0A8C6-E93A-59E1-AA5B-5B004A23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BEFFF-4E02-7595-794B-F14DF7AA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FC1-DAD0-4C10-8175-A77741FAF49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BA6F9-018A-89C0-3A40-0A09CA11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1011E-A7A0-65B7-3EF5-F52A80B5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8B2E-8949-4AA4-A577-B2F397BA3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9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02BA-34D9-DAFC-7A2B-430CB7AD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199C3-80D4-FC1C-8D44-D49F0770E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4D191-7ED3-212E-C041-5DB64DF47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328CF-44B5-A120-29D6-EE692ECC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FC1-DAD0-4C10-8175-A77741FAF49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F26E6-E471-00E8-AE47-6609932E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BC062-21E8-9B8A-504B-5DDDC85E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8B2E-8949-4AA4-A577-B2F397BA3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5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8F7AF-57C5-91AE-35D0-DAA317C1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D6404-32E6-0489-485F-C2E683DA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199A-EE7C-746E-7FC7-B5C5CE4FF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FFC1-DAD0-4C10-8175-A77741FAF49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6F5B-B6B1-F42D-8151-786EDF7F8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295C1-5726-5916-A040-8B7889B19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A8B2E-8949-4AA4-A577-B2F397BA3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57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0897-E8E9-3099-AFBE-3BCAEF2C7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159" y="326571"/>
            <a:ext cx="11094097" cy="24166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 </a:t>
            </a:r>
            <a:br>
              <a:rPr lang="en-US" b="1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</a:br>
            <a:br>
              <a:rPr lang="en-US" b="1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</a:br>
            <a:br>
              <a:rPr lang="en-US" b="1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</a:br>
            <a:br>
              <a:rPr lang="en-US" b="1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</a:br>
            <a:br>
              <a:rPr lang="en-US" b="1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</a:br>
            <a:r>
              <a:rPr lang="en-US" b="1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US" b="1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</a:br>
            <a:r>
              <a:rPr lang="en-US" b="1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Image Recognition with IBM Cloud Visual Recognition</a:t>
            </a:r>
            <a:br>
              <a:rPr lang="en-US" b="1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D5DC9-3D62-47F4-3621-CA37CEC3D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63" y="4198776"/>
            <a:ext cx="7374294" cy="2514600"/>
          </a:xfrm>
        </p:spPr>
        <p:txBody>
          <a:bodyPr>
            <a:normAutofit/>
          </a:bodyPr>
          <a:lstStyle/>
          <a:p>
            <a:pPr lvl="8" algn="l"/>
            <a:r>
              <a:rPr lang="en-US" b="1" dirty="0"/>
              <a:t>MEMBER 1: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DURAISARAVANAKKUMAR  G</a:t>
            </a:r>
          </a:p>
          <a:p>
            <a:pPr lvl="8" algn="l"/>
            <a:r>
              <a:rPr lang="en-US" b="1" dirty="0"/>
              <a:t>MEMBER 2:</a:t>
            </a:r>
            <a:r>
              <a:rPr lang="en-US" dirty="0">
                <a:solidFill>
                  <a:schemeClr val="accent1"/>
                </a:solidFill>
              </a:rPr>
              <a:t>GURUPRASATH K</a:t>
            </a:r>
          </a:p>
          <a:p>
            <a:pPr lvl="8" algn="l"/>
            <a:r>
              <a:rPr lang="en-US" b="1" dirty="0"/>
              <a:t>MEMBER 3:</a:t>
            </a:r>
            <a:r>
              <a:rPr lang="en-US" dirty="0">
                <a:solidFill>
                  <a:schemeClr val="accent1"/>
                </a:solidFill>
              </a:rPr>
              <a:t>DHARANIDHARAN S</a:t>
            </a:r>
          </a:p>
          <a:p>
            <a:pPr lvl="8" algn="l"/>
            <a:r>
              <a:rPr lang="en-US" b="1" dirty="0"/>
              <a:t>MEMBER 4:</a:t>
            </a:r>
            <a:r>
              <a:rPr lang="en-US" dirty="0">
                <a:solidFill>
                  <a:schemeClr val="accent1"/>
                </a:solidFill>
              </a:rPr>
              <a:t>KATUKURI VASANTHKUMAR </a:t>
            </a:r>
          </a:p>
          <a:p>
            <a:pPr lvl="8" algn="l"/>
            <a:r>
              <a:rPr lang="en-US" b="1" dirty="0"/>
              <a:t>MEMBER 5:</a:t>
            </a:r>
            <a:r>
              <a:rPr lang="en-US" dirty="0">
                <a:solidFill>
                  <a:schemeClr val="accent1"/>
                </a:solidFill>
              </a:rPr>
              <a:t>KASA VENGATESH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9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3E72-764F-9D3C-CB85-1C6E7ABB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03CA-11CE-501C-600B-CB9EF697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39" y="14057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Söhne"/>
              </a:rPr>
              <a:t>Versatile Applications: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Image recognition finds use in a wide range of fields, from healthcare and autonomous vehicles to e-commerce and social media. 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Its versatility makes it a transformative technology with the potential to improve various aspects of our lives.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i="0" dirty="0">
                <a:effectLst/>
                <a:latin typeface="Söhne"/>
              </a:rPr>
              <a:t>AI Advancements: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Image recognition is closely tied to the advancements in artificial intelligence and deep learning, particularly convolutional neural networks (CNNs). 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These technologies have revolutionized the accuracy and capabilities of image recognition systems.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i="0" dirty="0">
                <a:effectLst/>
                <a:latin typeface="Söhne"/>
              </a:rPr>
              <a:t>Ongoing Development: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Image recognition continues to evolve, with ongoing research and development efforts aimed at improving accuracy, speed, and adaptability. 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Future advancements may open up new possibilities and applications for this technology.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0497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A2AA-8027-6187-95B9-14067CF5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556" y="2450776"/>
            <a:ext cx="6402355" cy="1505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0" dirty="0"/>
              <a:t>THANK YOU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144325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8B104-EA3C-D550-5572-34549F10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71804"/>
            <a:ext cx="3932237" cy="1385595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Problem Definition: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0F3F0D-F4CC-9554-04F8-09F5F4F2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       </a:t>
            </a:r>
            <a:endParaRPr lang="en-IN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24F11-2947-38B6-9600-9F0D523E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Open Sans" panose="020B0606030504020204" pitchFamily="34" charset="0"/>
              </a:rPr>
              <a:t>The project involves creating an image recognition system using IBM Cloud Visual Recognition. The goal is to develop a platform where users can upload images, and the system accurately classifies and describes the image contents. This will enable users to craft engaging visual stories with the help of AI-generated captions, enhancing their connection with the audience through captivating visuals and compelling narratives.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4D9D7-2F5F-5FFD-23A8-79A5147D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18" y="774473"/>
            <a:ext cx="6288833" cy="50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9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72D8-FA6C-5D13-126C-FDD7CE97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Image Recognition Setup: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C6A7-23A6-9948-A719-5927D12A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625" y="1690688"/>
            <a:ext cx="10364755" cy="3903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Step 1:</a:t>
            </a:r>
            <a:r>
              <a:rPr lang="en-US" sz="2000" dirty="0"/>
              <a:t>In IBM cloud dashboard (</a:t>
            </a:r>
            <a:r>
              <a:rPr lang="en-IN" sz="2000" b="0" i="0" dirty="0">
                <a:effectLst/>
                <a:latin typeface="Söhne"/>
              </a:rPr>
              <a:t>Visual Recognition) create a API key for image recognition. After </a:t>
            </a:r>
          </a:p>
          <a:p>
            <a:pPr marL="0" indent="0">
              <a:buNone/>
            </a:pPr>
            <a:r>
              <a:rPr lang="en-IN" sz="2000" dirty="0">
                <a:latin typeface="Söhne"/>
              </a:rPr>
              <a:t>   </a:t>
            </a:r>
            <a:r>
              <a:rPr lang="en-IN" sz="2000" b="0" i="0" dirty="0">
                <a:effectLst/>
                <a:latin typeface="Söhne"/>
              </a:rPr>
              <a:t>          creating API key copy the URL and paste in the python API director</a:t>
            </a:r>
            <a:r>
              <a:rPr lang="en-IN" sz="2000" b="1" i="0" dirty="0">
                <a:effectLst/>
                <a:latin typeface="Söhne"/>
              </a:rPr>
              <a:t>y.</a:t>
            </a:r>
          </a:p>
          <a:p>
            <a:pPr marL="0" indent="0">
              <a:buNone/>
            </a:pPr>
            <a:r>
              <a:rPr lang="en-IN" sz="2000" b="1" dirty="0">
                <a:latin typeface="Söhne"/>
              </a:rPr>
              <a:t>Step 2:</a:t>
            </a:r>
            <a:r>
              <a:rPr lang="en-IN" sz="2000" dirty="0">
                <a:latin typeface="Söhne"/>
              </a:rPr>
              <a:t> Install the </a:t>
            </a:r>
            <a:r>
              <a:rPr lang="en-IN" sz="2000" b="0" i="0" dirty="0">
                <a:effectLst/>
                <a:latin typeface="Söhne"/>
              </a:rPr>
              <a:t>IBM Watson SDK using pip</a:t>
            </a:r>
          </a:p>
          <a:p>
            <a:pPr marL="0" indent="0">
              <a:buNone/>
            </a:pPr>
            <a:r>
              <a:rPr lang="en-IN" sz="2000" dirty="0">
                <a:latin typeface="Söhne"/>
              </a:rPr>
              <a:t>                    !pip install </a:t>
            </a:r>
            <a:r>
              <a:rPr lang="en-IN" sz="2000" dirty="0" err="1">
                <a:latin typeface="Söhne"/>
              </a:rPr>
              <a:t>ibm</a:t>
            </a:r>
            <a:r>
              <a:rPr lang="en-IN" sz="2000" dirty="0">
                <a:latin typeface="Söhne"/>
              </a:rPr>
              <a:t>-Watson</a:t>
            </a:r>
          </a:p>
          <a:p>
            <a:pPr marL="0" indent="0" algn="l">
              <a:buNone/>
            </a:pPr>
            <a:r>
              <a:rPr lang="en-IN" sz="2000" b="1" dirty="0">
                <a:latin typeface="Söhne"/>
              </a:rPr>
              <a:t>Step 3:</a:t>
            </a:r>
            <a:r>
              <a:rPr lang="en-IN" sz="2000" dirty="0">
                <a:latin typeface="Söhne"/>
              </a:rPr>
              <a:t> </a:t>
            </a:r>
            <a:r>
              <a:rPr lang="en-US" sz="2000" b="0" i="0" dirty="0">
                <a:effectLst/>
                <a:latin typeface="Söhne"/>
              </a:rPr>
              <a:t>Use the IBM Watson SDK for Python to interact with the Visual Recognition service.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Söhne"/>
              </a:rPr>
              <a:t>              Create a Python script that sends images to be recognized by the service using the API key</a:t>
            </a: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               </a:t>
            </a:r>
            <a:r>
              <a:rPr lang="en-US" sz="2000" b="0" i="0" dirty="0">
                <a:effectLst/>
                <a:latin typeface="Söhne"/>
              </a:rPr>
              <a:t>and service URL.</a:t>
            </a:r>
          </a:p>
          <a:p>
            <a:pPr marL="0" indent="0">
              <a:buNone/>
            </a:pPr>
            <a:r>
              <a:rPr lang="en-US" sz="2000" b="1" dirty="0">
                <a:latin typeface="Söhne"/>
              </a:rPr>
              <a:t>Step 4:</a:t>
            </a:r>
            <a:r>
              <a:rPr lang="en-US" sz="2000" dirty="0">
                <a:latin typeface="Söhne"/>
              </a:rPr>
              <a:t> Test the Image and train the model to identify  or recognition the object.</a:t>
            </a:r>
            <a:endParaRPr lang="en-US" sz="2000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IN" sz="2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5010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9A04-0B7B-9C51-BCF7-E2C3E634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User Interface: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F2E0-0710-4477-6FB4-ABE3C436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9"/>
            <a:ext cx="10515600" cy="482710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1.Image Upload Section:</a:t>
            </a:r>
            <a:endParaRPr lang="en-US" sz="2000" b="0" i="0" dirty="0">
              <a:effectLst/>
              <a:latin typeface="Söhne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Söhne"/>
              </a:rPr>
              <a:t>Upload Button: Place a prominent "Upload Image" button.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Söhne"/>
              </a:rPr>
              <a:t>Drag-and-Drop Area: Include a drag-and-drop area for users to drop images for recognition.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Söhne"/>
              </a:rPr>
              <a:t>File Input: Alternatively, allow users to click and select images using a file input field.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Söhne"/>
              </a:rPr>
              <a:t>Upload Progress: Display a progress bar or loading spinner during image upload.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2.Image Display:</a:t>
            </a:r>
            <a:endParaRPr lang="en-US" sz="2000" b="0" i="0" dirty="0">
              <a:effectLst/>
              <a:latin typeface="Söhne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Söhne"/>
              </a:rPr>
              <a:t>After uploading, display the uploaded image prominently.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Söhne"/>
              </a:rPr>
              <a:t>Allow users to zoom in/out or view the image in full-screen mode.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3.Recognition Results:</a:t>
            </a:r>
            <a:endParaRPr lang="en-US" sz="1800" b="0" i="0" dirty="0">
              <a:effectLst/>
              <a:latin typeface="Söhne"/>
            </a:endParaRPr>
          </a:p>
          <a:p>
            <a:pPr lvl="1"/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Recognized Objects: List the objects or concepts detected in the image.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 Confidence Scores: Include confidence scores indicating the AI's confidence level for each recognition.</a:t>
            </a:r>
          </a:p>
          <a:p>
            <a:pPr marL="0" indent="0">
              <a:buNone/>
            </a:pPr>
            <a:r>
              <a:rPr lang="en-IN" sz="2000" b="1" i="0" dirty="0">
                <a:effectLst/>
                <a:latin typeface="Söhne"/>
              </a:rPr>
              <a:t>4.Action Buttons: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Söhne"/>
              </a:rPr>
              <a:t>"Recognize" or "Analyze" Button: Trigger the image recognition process.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Söhne"/>
              </a:rPr>
              <a:t>"Clear" Button: Allow users to remove the uploaded image and recognition results.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Söhne"/>
            </a:endParaRPr>
          </a:p>
          <a:p>
            <a:pPr marL="457200" lvl="1" indent="0">
              <a:buNone/>
            </a:pPr>
            <a:endParaRPr lang="en-US" sz="1800" dirty="0">
              <a:latin typeface="Söhne"/>
            </a:endParaRPr>
          </a:p>
          <a:p>
            <a:pPr marL="457200" lvl="1" indent="0">
              <a:buNone/>
            </a:pPr>
            <a:endParaRPr lang="en-US" sz="18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38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D0D0-80DE-808A-B417-4999B293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Image Classification: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2CA5-F674-725C-0D52-B27B207E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1.Prepare Your Training Data:</a:t>
            </a:r>
            <a:endParaRPr lang="en-US" sz="2000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Söhne"/>
              </a:rPr>
              <a:t>       </a:t>
            </a:r>
            <a:r>
              <a:rPr lang="en-US" sz="1800" b="0" i="0" dirty="0">
                <a:effectLst/>
                <a:latin typeface="Söhne"/>
              </a:rPr>
              <a:t>If you want to create a custom classifier for specific image recognition tasks, you'll need to prepare a dataset of images. This dataset should include examples of the classes or objects you want the classifier to recognize.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2.Train a Custom Classifier:</a:t>
            </a:r>
            <a:endParaRPr lang="en-US" sz="2000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Söhne"/>
              </a:rPr>
              <a:t>        Using the IBM Cloud Visual Recognition tools, you can create and train a custom classifier with your prepared dataset. This step is necessary only if you're creating a custom classifier.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3.Error Handling:</a:t>
            </a:r>
            <a:endParaRPr lang="en-US" sz="2000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Söhne"/>
              </a:rPr>
              <a:t>        Implement error handling to manage situations where the image classification request fails or returns unexpected results.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4.Deployment:</a:t>
            </a:r>
            <a:endParaRPr lang="en-US" sz="2000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Söhne"/>
              </a:rPr>
              <a:t>        Deploy your application or system with image classification capabilities to your desired environment.</a:t>
            </a: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Söhne"/>
              </a:rPr>
              <a:t>5.Continuous Improvement:</a:t>
            </a:r>
            <a:endParaRPr lang="en-US" sz="2200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1900" b="0" i="0" dirty="0">
                <a:effectLst/>
                <a:latin typeface="Söhne"/>
              </a:rPr>
              <a:t>         Collect user feedback and use the Visual Recognition tools to continuously improve the custom classifier's accuracy if you're using one.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US" sz="1800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US" sz="1800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US" sz="18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33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DE3F-6AF4-09FB-8F38-C0830118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AI-Generated Captions: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3732-D6AA-5A8A-65DC-729FC4A2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In image recognition we use the Deep learning algorithm for detect the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dirty="0">
                <a:effectLst/>
              </a:rPr>
              <a:t>Deep learning is a branch of machine Learning. It is an algorithm that attempts to perform high-level abstraction on data using multiple processing layers that contain complex structures or consist of multiple nonlinear transformations.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dirty="0">
                <a:effectLst/>
              </a:rPr>
              <a:t>end-to-end (E2E) object detection can be performed without defining features, usually based on a convolutional neural network (CNN).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dirty="0">
                <a:effectLst/>
              </a:rPr>
              <a:t>Deep learning-based object detection methods can be classified into one-stage methods and two-stage methods, as well as the </a:t>
            </a:r>
            <a:r>
              <a:rPr lang="en-US" sz="1800" b="0" i="0" dirty="0" err="1">
                <a:effectLst/>
              </a:rPr>
              <a:t>RefineDet</a:t>
            </a:r>
            <a:r>
              <a:rPr lang="en-US" sz="1800" b="0" i="0" dirty="0">
                <a:effectLst/>
              </a:rPr>
              <a:t> algorithm that inherits the benefits of the former algorithms.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9DB43-9341-344B-4918-44F046178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51" y="4423294"/>
            <a:ext cx="3948793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9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0E97-270B-F484-7B66-89E9598D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"/>
            <a:ext cx="10515600" cy="623284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1. Data Collection and Preprocessing:</a:t>
            </a:r>
            <a:endParaRPr lang="en-US" sz="2000" b="0" i="0" dirty="0">
              <a:effectLst/>
              <a:latin typeface="Söhne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sz="1800" b="0" i="0" dirty="0">
                <a:effectLst/>
                <a:latin typeface="Söhne"/>
              </a:rPr>
              <a:t>Collect a labeled dataset of images for training. The dataset should include images of the objects or categories you want to recognize.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800" b="0" i="0" dirty="0">
                <a:effectLst/>
                <a:latin typeface="Söhne"/>
              </a:rPr>
              <a:t>Preprocess the images by resizing them to a consistent size, normalizing pixel values, and augmenting the data (e.g., applying random rotations or flips) to increase model robustness.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2. Splitting Data:</a:t>
            </a:r>
            <a:endParaRPr lang="en-US" sz="2000" b="0" i="0" dirty="0">
              <a:effectLst/>
              <a:latin typeface="Söhne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sz="1800" b="0" i="0" dirty="0">
                <a:effectLst/>
                <a:latin typeface="Söhne"/>
              </a:rPr>
              <a:t>Divide the dataset into three subsets: training, validation, and testing.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800" b="0" i="0" dirty="0">
                <a:effectLst/>
                <a:latin typeface="Söhne"/>
              </a:rPr>
              <a:t> The training set is used to train the model, the validation set helps in tuning hyperparameters, and the testing set assesses the model's performance.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3. Building a CNN Model:</a:t>
            </a:r>
            <a:endParaRPr lang="en-US" sz="2000" b="0" i="0" dirty="0">
              <a:effectLst/>
              <a:latin typeface="Söhne"/>
            </a:endParaRPr>
          </a:p>
          <a:p>
            <a:pPr lvl="1"/>
            <a:r>
              <a:rPr lang="en-US" sz="1800" b="0" i="0" dirty="0">
                <a:effectLst/>
                <a:latin typeface="Söhne"/>
              </a:rPr>
              <a:t>Design a CNN architecture that consists of layers such as convolutional layers, pooling layers, and fully connected layers.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Convolutional layers apply convolution operations to extract features from the input images.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Pooling layers </a:t>
            </a:r>
            <a:r>
              <a:rPr lang="en-US" sz="1800" b="0" i="0" dirty="0" err="1">
                <a:effectLst/>
                <a:latin typeface="Söhne"/>
              </a:rPr>
              <a:t>downsample</a:t>
            </a:r>
            <a:r>
              <a:rPr lang="en-US" sz="1800" b="0" i="0" dirty="0">
                <a:effectLst/>
                <a:latin typeface="Söhne"/>
              </a:rPr>
              <a:t> the feature maps to reduce computational complexity.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Fully connected layers make predictions based on the extracted features.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4.</a:t>
            </a:r>
            <a:r>
              <a:rPr lang="en-US" sz="2200" b="1" i="0" dirty="0">
                <a:effectLst/>
                <a:latin typeface="Söhne"/>
              </a:rPr>
              <a:t> Model Training:</a:t>
            </a:r>
            <a:endParaRPr lang="en-US" sz="2200" b="0" i="0" dirty="0">
              <a:effectLst/>
              <a:latin typeface="Söhne"/>
            </a:endParaRPr>
          </a:p>
          <a:p>
            <a:pPr lvl="1"/>
            <a:r>
              <a:rPr lang="en-US" sz="1800" b="0" i="0" dirty="0">
                <a:effectLst/>
                <a:latin typeface="Söhne"/>
              </a:rPr>
              <a:t>Train the CNN model using the training dataset.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During training, the model learns to recognize patterns and features that distinguish different objects or categories.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Use a loss function (e.g., categorical cross-entropy for multi-class classification) to measure the model's error, and optimize it using backpropagation and gradient descent algorithms.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61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63EE-0057-0DDA-7645-C6D96993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51"/>
            <a:ext cx="10515600" cy="6009012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5. Hyperparameter Tuning:</a:t>
            </a:r>
            <a:endParaRPr lang="en-US" sz="2000" b="0" i="0" dirty="0">
              <a:effectLst/>
              <a:latin typeface="Söhne"/>
            </a:endParaRPr>
          </a:p>
          <a:p>
            <a:pPr lvl="1"/>
            <a:r>
              <a:rPr lang="en-US" sz="1800" b="0" i="0" dirty="0">
                <a:effectLst/>
                <a:latin typeface="Söhne"/>
              </a:rPr>
              <a:t>Experiment with different hyperparameters such as learning rate, batch size, and network architecture.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Use the validation set to monitor the model's performance during training and select the best hyperparameters.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6. Model Evaluation:</a:t>
            </a:r>
            <a:endParaRPr lang="en-US" sz="2000" b="0" i="0" dirty="0">
              <a:effectLst/>
              <a:latin typeface="Söhne"/>
            </a:endParaRPr>
          </a:p>
          <a:p>
            <a:pPr lvl="1"/>
            <a:r>
              <a:rPr lang="en-US" sz="1800" b="0" i="0" dirty="0">
                <a:effectLst/>
                <a:latin typeface="Söhne"/>
              </a:rPr>
              <a:t>Evaluate the trained model on the testing dataset to assess its accuracy, precision, recall, and other relevant metrics.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Use techniques like confusion matrices and ROC curves for performance analysis.</a:t>
            </a:r>
          </a:p>
          <a:p>
            <a:pPr marL="457200" lvl="1" indent="0">
              <a:buNone/>
            </a:pPr>
            <a:endParaRPr lang="en-US" sz="18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E26A0-A394-CFC6-9CDD-415D19EB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01" y="3265715"/>
            <a:ext cx="7268547" cy="3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2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B64A-3CC5-5774-CA04-4BBDD819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User Engagement: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3765-1F41-F92E-F962-32F01891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1" dirty="0">
                <a:latin typeface="Söhne"/>
              </a:rPr>
              <a:t>1</a:t>
            </a:r>
            <a:r>
              <a:rPr lang="en-US" sz="2000" b="1" i="0" dirty="0">
                <a:effectLst/>
                <a:latin typeface="Söhne"/>
              </a:rPr>
              <a:t>. Image Metadata:</a:t>
            </a:r>
            <a:endParaRPr lang="en-US" sz="2000" b="0" i="0" dirty="0">
              <a:effectLst/>
              <a:latin typeface="Söhne"/>
            </a:endParaRPr>
          </a:p>
          <a:p>
            <a:pPr lvl="1"/>
            <a:r>
              <a:rPr lang="en-US" sz="1800" b="0" i="0" dirty="0">
                <a:effectLst/>
                <a:latin typeface="Söhne"/>
              </a:rPr>
              <a:t>Allow users to add metadata, such as titles, descriptions, and tags, to their images to help with organization and search.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Automatically capture and display metadata from recognized objects or concepts.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2.Search and Filtering:</a:t>
            </a:r>
            <a:endParaRPr lang="en-US" sz="2000" b="0" i="0" dirty="0">
              <a:effectLst/>
              <a:latin typeface="Söhne"/>
            </a:endParaRPr>
          </a:p>
          <a:p>
            <a:pPr lvl="1"/>
            <a:r>
              <a:rPr lang="en-US" sz="1800" b="0" i="0" dirty="0">
                <a:effectLst/>
                <a:latin typeface="Söhne"/>
              </a:rPr>
              <a:t>Implement a search bar and filtering options to help users quickly locate specific images in their gallery.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Enable filtering by date, tags, or recognized objects.</a:t>
            </a:r>
          </a:p>
          <a:p>
            <a:pPr marL="457200" lvl="1" indent="0">
              <a:buNone/>
            </a:pPr>
            <a:endParaRPr lang="en-US" sz="18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Söhne"/>
            </a:endParaRPr>
          </a:p>
          <a:p>
            <a:pPr marL="457200" lvl="1" indent="0">
              <a:buNone/>
            </a:pPr>
            <a:endParaRPr lang="en-US" sz="18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26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1177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      Image Recognition with IBM Cloud Visual Recognition </vt:lpstr>
      <vt:lpstr>Problem Definition:</vt:lpstr>
      <vt:lpstr>Image Recognition Setup:</vt:lpstr>
      <vt:lpstr>User Interface:</vt:lpstr>
      <vt:lpstr>Image Classification:</vt:lpstr>
      <vt:lpstr>AI-Generated Captions:</vt:lpstr>
      <vt:lpstr>PowerPoint Presentation</vt:lpstr>
      <vt:lpstr>PowerPoint Presentation</vt:lpstr>
      <vt:lpstr>User Engagement: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Definition:</dc:title>
  <dc:creator>durai sk</dc:creator>
  <cp:lastModifiedBy>katukuri vasanth kumar</cp:lastModifiedBy>
  <cp:revision>4</cp:revision>
  <dcterms:created xsi:type="dcterms:W3CDTF">2023-09-27T06:46:38Z</dcterms:created>
  <dcterms:modified xsi:type="dcterms:W3CDTF">2023-09-29T03:48:05Z</dcterms:modified>
</cp:coreProperties>
</file>