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F8E622E5-B5C9-4E09-8CE1-179227DA72E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17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3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34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8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9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8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8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8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F905C16-5F6C-45D3-A137-7F41FD05D37E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3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6660B-4137-4909-B5FA-2FA89C176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Выпускная квалификационная работа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D756A4-FAEE-459C-BC8D-0A2EB18FE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курсу</a:t>
            </a:r>
            <a:r>
              <a:rPr lang="en-US" dirty="0"/>
              <a:t> </a:t>
            </a:r>
            <a:r>
              <a:rPr lang="ru-RU" dirty="0"/>
              <a:t>«Data Science»</a:t>
            </a:r>
            <a:br>
              <a:rPr lang="ru-RU" dirty="0"/>
            </a:br>
            <a:r>
              <a:rPr lang="ru-RU" dirty="0"/>
              <a:t>по теме:</a:t>
            </a:r>
            <a:r>
              <a:rPr lang="en-US" dirty="0"/>
              <a:t> </a:t>
            </a:r>
            <a:r>
              <a:rPr lang="ru-RU" dirty="0"/>
              <a:t>Прогнозирование конечных свойств новых материалов</a:t>
            </a:r>
            <a:r>
              <a:rPr lang="en-US" dirty="0"/>
              <a:t> </a:t>
            </a:r>
            <a:r>
              <a:rPr lang="ru-RU" dirty="0"/>
              <a:t>(композиционных материалов)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6F6917C-9ADB-4ECD-9608-C653F561D0DA}"/>
              </a:ext>
            </a:extLst>
          </p:cNvPr>
          <p:cNvSpPr txBox="1">
            <a:spLocks/>
          </p:cNvSpPr>
          <p:nvPr/>
        </p:nvSpPr>
        <p:spPr>
          <a:xfrm>
            <a:off x="8493792" y="6315988"/>
            <a:ext cx="3926068" cy="4130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Слушатель: Муравьева Е.С.</a:t>
            </a:r>
          </a:p>
        </p:txBody>
      </p:sp>
    </p:spTree>
    <p:extLst>
      <p:ext uri="{BB962C8B-B14F-4D97-AF65-F5344CB8AC3E}">
        <p14:creationId xmlns:p14="http://schemas.microsoft.com/office/powerpoint/2010/main" val="113161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0E9C7-9665-4895-8219-AD110109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E71BB49-80BA-4C82-9C9A-96E6EE253A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81" y="2552714"/>
            <a:ext cx="4239511" cy="3101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8FBD62-1492-49AB-8D53-6E1CF58B61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70883" y="2552714"/>
            <a:ext cx="4476294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5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CC729-E898-425B-B1C3-0D5B2BE6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095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A42F6-96C6-465A-B57E-77AFB89F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DEEDA-C811-4537-945B-EEE0BBA1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Композиты - многокомпонентные материалы, состоящие из полимерной, металлической., углеродной, керамической или др. основы (матрицы), армированной наполнителями из волокон, нитевидных кристаллов, </a:t>
            </a:r>
            <a:r>
              <a:rPr lang="ru-RU" dirty="0" err="1"/>
              <a:t>тонкодиспeрсных</a:t>
            </a:r>
            <a:r>
              <a:rPr lang="ru-RU" dirty="0"/>
              <a:t> частиц и др. Путем подбора состава и свойств наполнителя и матрицы (связующего), их соотношения, ориентации наполнителя можно получить материалы с требуемым сочетанием эксплуатационных и технологических свойств.</a:t>
            </a:r>
          </a:p>
          <a:p>
            <a:r>
              <a:rPr lang="ru-RU" dirty="0"/>
              <a:t>Стоит сразу оговорить, что композиционные материалы создаются под выполнение конкретных задач, соответственно не могут вмещать в себя все возможные преимущества, но, проектируя новый композит, ему задают характеристики значительно превосходящие характеристики традиционных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295297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3881D-768C-4051-A563-0C034D6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используемых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2E550-86CC-4FD0-9A93-52E257F8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Машинное обучение (англ. </a:t>
            </a:r>
            <a:r>
              <a:rPr lang="ru-RU" dirty="0" err="1"/>
              <a:t>machine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, ML) — класс методов искусственного интеллекта, характерной чертой которых является не прямое решение задачи, а обучение за счёт применения решений множества сходных задач. Для построения таких методов используются средства математической статистики, численных методов, математического анализа, методов оптимизации, теории вероятностей, теории графов, различные техники работы с данными в цифровой форме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1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925E7-2DE2-47B6-B3DD-5EA6ACE3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354D9-4804-481A-9AF4-E91C7DA8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9359"/>
            <a:ext cx="7729728" cy="790402"/>
          </a:xfrm>
        </p:spPr>
        <p:txBody>
          <a:bodyPr/>
          <a:lstStyle/>
          <a:p>
            <a:r>
              <a:rPr lang="ru-RU" dirty="0"/>
              <a:t>Описание данных, где видно кол-во примеров, мат. ожидание, стандартное отклонение, 25, 50 и 75 квантили и максимальное значение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3A618D-A6E8-4810-8BAF-771EB6621B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3898" y="3239760"/>
            <a:ext cx="7444203" cy="28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F2338E-5F40-456D-8097-0BDAACE7C4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15543" y="1671872"/>
            <a:ext cx="3254661" cy="4394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10CCAA-10E0-4AE8-8886-39D15475D6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31199" y="1723928"/>
            <a:ext cx="3254661" cy="43421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F909C9-6E19-421C-9824-6900EC66B0D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9888" y="1727557"/>
            <a:ext cx="3254660" cy="434214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5365B6B-3989-4823-8B85-6326D29F4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041" y="665553"/>
            <a:ext cx="9249664" cy="790402"/>
          </a:xfrm>
        </p:spPr>
        <p:txBody>
          <a:bodyPr>
            <a:normAutofit/>
          </a:bodyPr>
          <a:lstStyle/>
          <a:p>
            <a:r>
              <a:rPr lang="ru-RU" dirty="0"/>
              <a:t>Распределение нормальное, имеются выбросы. Гистограмма угла нашивки имеет бинарное значение. Выбросы не имеют экстремально больших отклонений. </a:t>
            </a:r>
          </a:p>
        </p:txBody>
      </p:sp>
    </p:spTree>
    <p:extLst>
      <p:ext uri="{BB962C8B-B14F-4D97-AF65-F5344CB8AC3E}">
        <p14:creationId xmlns:p14="http://schemas.microsoft.com/office/powerpoint/2010/main" val="3314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B45E3E-3C57-434D-9300-46CC95830E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451" y="1615486"/>
            <a:ext cx="5100063" cy="45385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A223E7-1523-40F1-ACC1-EE78D88590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82336" y="1615486"/>
            <a:ext cx="5100063" cy="453857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911F9BBA-CB1E-48AB-80FB-B4A077D3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071" y="703942"/>
            <a:ext cx="9249664" cy="790402"/>
          </a:xfrm>
        </p:spPr>
        <p:txBody>
          <a:bodyPr>
            <a:normAutofit fontScale="92500"/>
          </a:bodyPr>
          <a:lstStyle/>
          <a:p>
            <a:r>
              <a:rPr lang="ru-RU" dirty="0"/>
              <a:t>Попарное сравнение признаков зависимости не выявило. Корреляционная матрица тоже не выявила каких-либо зависимостей. Зависимость между признаками очень низкая. </a:t>
            </a:r>
          </a:p>
        </p:txBody>
      </p:sp>
    </p:spTree>
    <p:extLst>
      <p:ext uri="{BB962C8B-B14F-4D97-AF65-F5344CB8AC3E}">
        <p14:creationId xmlns:p14="http://schemas.microsoft.com/office/powerpoint/2010/main" val="159709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4E134-4E65-4504-8258-EABCE433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E3BA08-4924-48CD-BB5E-19B2657E62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2017" y="2667072"/>
            <a:ext cx="7287966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4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E5EC4-302B-42E2-A49A-9100FD590D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4" y="413842"/>
            <a:ext cx="4643461" cy="182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C5905F-160C-4A35-B06B-EEA5844626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8" y="2472948"/>
            <a:ext cx="4631627" cy="1912103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CB1D09-6210-45BC-8A51-3B4930EEB9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8" y="4623698"/>
            <a:ext cx="4631627" cy="1912103"/>
          </a:xfrm>
          <a:prstGeom prst="rect">
            <a:avLst/>
          </a:prstGeom>
          <a:noFill/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37013F88-AF1F-43F8-8FD0-25FDD9AD23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69" y="413842"/>
            <a:ext cx="4643461" cy="182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BA2F2B-9980-4A38-81C4-82733A77B90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69" y="4532055"/>
            <a:ext cx="4631626" cy="1912103"/>
          </a:xfrm>
          <a:prstGeom prst="rect">
            <a:avLst/>
          </a:prstGeom>
          <a:noFill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9BF8C9-AA2E-44A5-B10B-BE549B945D1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69" y="2472948"/>
            <a:ext cx="4631626" cy="1912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88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DFDE5-FEA4-46F6-B474-4F0BCA35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Нейронная сеть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DEEDDD-9D0B-44DE-ABDC-33C81BFB89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7" y="2277699"/>
            <a:ext cx="5250815" cy="2863215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37551-763D-485E-AC9F-7C278F894E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70" y="2320879"/>
            <a:ext cx="5141595" cy="2820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62465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33</TotalTime>
  <Words>278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Times New Roman</vt:lpstr>
      <vt:lpstr>Посылка</vt:lpstr>
      <vt:lpstr>Выпускная квалификационная работа </vt:lpstr>
      <vt:lpstr>Актуальность темы исследования</vt:lpstr>
      <vt:lpstr>Описание используемых методов</vt:lpstr>
      <vt:lpstr>Разведочный анализ данных</vt:lpstr>
      <vt:lpstr>Презентация PowerPoint</vt:lpstr>
      <vt:lpstr>Презентация PowerPoint</vt:lpstr>
      <vt:lpstr>создаем модели</vt:lpstr>
      <vt:lpstr>Презентация PowerPoint</vt:lpstr>
      <vt:lpstr>Нейронная сеть</vt:lpstr>
      <vt:lpstr>Приложение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Муравьева</dc:creator>
  <cp:lastModifiedBy>Екатерина Муравьева</cp:lastModifiedBy>
  <cp:revision>4</cp:revision>
  <dcterms:created xsi:type="dcterms:W3CDTF">2023-03-19T16:10:45Z</dcterms:created>
  <dcterms:modified xsi:type="dcterms:W3CDTF">2023-03-30T16:37:54Z</dcterms:modified>
</cp:coreProperties>
</file>