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C16-5F6C-45D3-A137-7F41FD05D37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1A39-52E3-482F-8ED6-286C43403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174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C16-5F6C-45D3-A137-7F41FD05D37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1A39-52E3-482F-8ED6-286C43403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43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C16-5F6C-45D3-A137-7F41FD05D37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1A39-52E3-482F-8ED6-286C43403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2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C16-5F6C-45D3-A137-7F41FD05D37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1A39-52E3-482F-8ED6-286C43403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79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C16-5F6C-45D3-A137-7F41FD05D37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1A39-52E3-482F-8ED6-286C43403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934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C16-5F6C-45D3-A137-7F41FD05D37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1A39-52E3-482F-8ED6-286C43403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38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C16-5F6C-45D3-A137-7F41FD05D37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1A39-52E3-482F-8ED6-286C4340329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9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C16-5F6C-45D3-A137-7F41FD05D37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1A39-52E3-482F-8ED6-286C43403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59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C16-5F6C-45D3-A137-7F41FD05D37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1A39-52E3-482F-8ED6-286C43403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8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C16-5F6C-45D3-A137-7F41FD05D37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1A39-52E3-482F-8ED6-286C43403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81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F905C16-5F6C-45D3-A137-7F41FD05D37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1A39-52E3-482F-8ED6-286C43403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88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F905C16-5F6C-45D3-A137-7F41FD05D37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0F81A39-52E3-482F-8ED6-286C43403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31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6660B-4137-4909-B5FA-2FA89C176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Выпускная квалификационная работа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D756A4-FAEE-459C-BC8D-0A2EB18FED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курсу</a:t>
            </a:r>
            <a:r>
              <a:rPr lang="en-US" dirty="0"/>
              <a:t> </a:t>
            </a:r>
            <a:r>
              <a:rPr lang="ru-RU" dirty="0"/>
              <a:t>«Data Science»</a:t>
            </a:r>
            <a:br>
              <a:rPr lang="ru-RU" dirty="0"/>
            </a:br>
            <a:r>
              <a:rPr lang="ru-RU" dirty="0"/>
              <a:t>по теме:</a:t>
            </a:r>
            <a:r>
              <a:rPr lang="en-US" dirty="0"/>
              <a:t> </a:t>
            </a:r>
            <a:r>
              <a:rPr lang="ru-RU" dirty="0"/>
              <a:t>Прогнозирование конечных свойств новых материалов</a:t>
            </a:r>
            <a:r>
              <a:rPr lang="en-US" dirty="0"/>
              <a:t> </a:t>
            </a:r>
            <a:r>
              <a:rPr lang="ru-RU" dirty="0"/>
              <a:t>(композиционных материалов)</a:t>
            </a:r>
          </a:p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6F6917C-9ADB-4ECD-9608-C653F561D0DA}"/>
              </a:ext>
            </a:extLst>
          </p:cNvPr>
          <p:cNvSpPr txBox="1">
            <a:spLocks/>
          </p:cNvSpPr>
          <p:nvPr/>
        </p:nvSpPr>
        <p:spPr>
          <a:xfrm>
            <a:off x="8493792" y="6315988"/>
            <a:ext cx="3926068" cy="4130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Слушатель: Муравьева Е.С.</a:t>
            </a:r>
          </a:p>
        </p:txBody>
      </p:sp>
    </p:spTree>
    <p:extLst>
      <p:ext uri="{BB962C8B-B14F-4D97-AF65-F5344CB8AC3E}">
        <p14:creationId xmlns:p14="http://schemas.microsoft.com/office/powerpoint/2010/main" val="1131615363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21</TotalTime>
  <Words>29</Words>
  <Application>Microsoft Office PowerPoint</Application>
  <PresentationFormat>Широкоэкранный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Corbel</vt:lpstr>
      <vt:lpstr>Gill Sans MT</vt:lpstr>
      <vt:lpstr>Посылка</vt:lpstr>
      <vt:lpstr>Выпускная квалификационная работа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Муравьева</dc:creator>
  <cp:lastModifiedBy>Екатерина Муравьева</cp:lastModifiedBy>
  <cp:revision>2</cp:revision>
  <dcterms:created xsi:type="dcterms:W3CDTF">2023-03-19T16:10:45Z</dcterms:created>
  <dcterms:modified xsi:type="dcterms:W3CDTF">2023-03-19T16:32:31Z</dcterms:modified>
</cp:coreProperties>
</file>