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4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D28D536-2A54-40F7-88B2-40A02AE714D2}" type="datetimeFigureOut">
              <a:rPr kumimoji="1" lang="ja-JP" altLang="en-US" smtClean="0"/>
              <a:t>2015/12/23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6E2395F-1E2B-4E6A-B993-3B9A5BCDC08C}" type="slidenum">
              <a:rPr kumimoji="1" lang="ja-JP" altLang="en-US" smtClean="0"/>
              <a:t>‹#›</a:t>
            </a:fld>
            <a:endParaRPr kumimoji="1" lang="ja-JP" altLang="en-US"/>
          </a:p>
        </p:txBody>
      </p:sp>
    </p:spTree>
    <p:extLst>
      <p:ext uri="{BB962C8B-B14F-4D97-AF65-F5344CB8AC3E}">
        <p14:creationId xmlns:p14="http://schemas.microsoft.com/office/powerpoint/2010/main" val="1029622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D28D536-2A54-40F7-88B2-40A02AE714D2}" type="datetimeFigureOut">
              <a:rPr kumimoji="1" lang="ja-JP" altLang="en-US" smtClean="0"/>
              <a:t>2015/12/23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6E2395F-1E2B-4E6A-B993-3B9A5BCDC08C}" type="slidenum">
              <a:rPr kumimoji="1" lang="ja-JP" altLang="en-US" smtClean="0"/>
              <a:t>‹#›</a:t>
            </a:fld>
            <a:endParaRPr kumimoji="1" lang="ja-JP" altLang="en-US"/>
          </a:p>
        </p:txBody>
      </p:sp>
    </p:spTree>
    <p:extLst>
      <p:ext uri="{BB962C8B-B14F-4D97-AF65-F5344CB8AC3E}">
        <p14:creationId xmlns:p14="http://schemas.microsoft.com/office/powerpoint/2010/main" val="4167414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D28D536-2A54-40F7-88B2-40A02AE714D2}" type="datetimeFigureOut">
              <a:rPr kumimoji="1" lang="ja-JP" altLang="en-US" smtClean="0"/>
              <a:t>2015/12/23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6E2395F-1E2B-4E6A-B993-3B9A5BCDC08C}" type="slidenum">
              <a:rPr kumimoji="1" lang="ja-JP" altLang="en-US" smtClean="0"/>
              <a:t>‹#›</a:t>
            </a:fld>
            <a:endParaRPr kumimoji="1" lang="ja-JP" altLang="en-US"/>
          </a:p>
        </p:txBody>
      </p:sp>
    </p:spTree>
    <p:extLst>
      <p:ext uri="{BB962C8B-B14F-4D97-AF65-F5344CB8AC3E}">
        <p14:creationId xmlns:p14="http://schemas.microsoft.com/office/powerpoint/2010/main" val="3129774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D28D536-2A54-40F7-88B2-40A02AE714D2}" type="datetimeFigureOut">
              <a:rPr kumimoji="1" lang="ja-JP" altLang="en-US" smtClean="0"/>
              <a:t>2015/12/23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6E2395F-1E2B-4E6A-B993-3B9A5BCDC08C}" type="slidenum">
              <a:rPr kumimoji="1" lang="ja-JP" altLang="en-US" smtClean="0"/>
              <a:t>‹#›</a:t>
            </a:fld>
            <a:endParaRPr kumimoji="1" lang="ja-JP" altLang="en-US"/>
          </a:p>
        </p:txBody>
      </p:sp>
    </p:spTree>
    <p:extLst>
      <p:ext uri="{BB962C8B-B14F-4D97-AF65-F5344CB8AC3E}">
        <p14:creationId xmlns:p14="http://schemas.microsoft.com/office/powerpoint/2010/main" val="29987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D28D536-2A54-40F7-88B2-40A02AE714D2}" type="datetimeFigureOut">
              <a:rPr kumimoji="1" lang="ja-JP" altLang="en-US" smtClean="0"/>
              <a:t>2015/12/23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6E2395F-1E2B-4E6A-B993-3B9A5BCDC08C}" type="slidenum">
              <a:rPr kumimoji="1" lang="ja-JP" altLang="en-US" smtClean="0"/>
              <a:t>‹#›</a:t>
            </a:fld>
            <a:endParaRPr kumimoji="1" lang="ja-JP" altLang="en-US"/>
          </a:p>
        </p:txBody>
      </p:sp>
    </p:spTree>
    <p:extLst>
      <p:ext uri="{BB962C8B-B14F-4D97-AF65-F5344CB8AC3E}">
        <p14:creationId xmlns:p14="http://schemas.microsoft.com/office/powerpoint/2010/main" val="2843617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D28D536-2A54-40F7-88B2-40A02AE714D2}" type="datetimeFigureOut">
              <a:rPr kumimoji="1" lang="ja-JP" altLang="en-US" smtClean="0"/>
              <a:t>2015/12/23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6E2395F-1E2B-4E6A-B993-3B9A5BCDC08C}" type="slidenum">
              <a:rPr kumimoji="1" lang="ja-JP" altLang="en-US" smtClean="0"/>
              <a:t>‹#›</a:t>
            </a:fld>
            <a:endParaRPr kumimoji="1" lang="ja-JP" altLang="en-US"/>
          </a:p>
        </p:txBody>
      </p:sp>
    </p:spTree>
    <p:extLst>
      <p:ext uri="{BB962C8B-B14F-4D97-AF65-F5344CB8AC3E}">
        <p14:creationId xmlns:p14="http://schemas.microsoft.com/office/powerpoint/2010/main" val="3071648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D28D536-2A54-40F7-88B2-40A02AE714D2}" type="datetimeFigureOut">
              <a:rPr kumimoji="1" lang="ja-JP" altLang="en-US" smtClean="0"/>
              <a:t>2015/12/23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6E2395F-1E2B-4E6A-B993-3B9A5BCDC08C}" type="slidenum">
              <a:rPr kumimoji="1" lang="ja-JP" altLang="en-US" smtClean="0"/>
              <a:t>‹#›</a:t>
            </a:fld>
            <a:endParaRPr kumimoji="1" lang="ja-JP" altLang="en-US"/>
          </a:p>
        </p:txBody>
      </p:sp>
    </p:spTree>
    <p:extLst>
      <p:ext uri="{BB962C8B-B14F-4D97-AF65-F5344CB8AC3E}">
        <p14:creationId xmlns:p14="http://schemas.microsoft.com/office/powerpoint/2010/main" val="1979259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D28D536-2A54-40F7-88B2-40A02AE714D2}" type="datetimeFigureOut">
              <a:rPr kumimoji="1" lang="ja-JP" altLang="en-US" smtClean="0"/>
              <a:t>2015/12/23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6E2395F-1E2B-4E6A-B993-3B9A5BCDC08C}" type="slidenum">
              <a:rPr kumimoji="1" lang="ja-JP" altLang="en-US" smtClean="0"/>
              <a:t>‹#›</a:t>
            </a:fld>
            <a:endParaRPr kumimoji="1" lang="ja-JP" altLang="en-US"/>
          </a:p>
        </p:txBody>
      </p:sp>
    </p:spTree>
    <p:extLst>
      <p:ext uri="{BB962C8B-B14F-4D97-AF65-F5344CB8AC3E}">
        <p14:creationId xmlns:p14="http://schemas.microsoft.com/office/powerpoint/2010/main" val="2329493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D28D536-2A54-40F7-88B2-40A02AE714D2}" type="datetimeFigureOut">
              <a:rPr kumimoji="1" lang="ja-JP" altLang="en-US" smtClean="0"/>
              <a:t>2015/12/23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6E2395F-1E2B-4E6A-B993-3B9A5BCDC08C}" type="slidenum">
              <a:rPr kumimoji="1" lang="ja-JP" altLang="en-US" smtClean="0"/>
              <a:t>‹#›</a:t>
            </a:fld>
            <a:endParaRPr kumimoji="1" lang="ja-JP" altLang="en-US"/>
          </a:p>
        </p:txBody>
      </p:sp>
    </p:spTree>
    <p:extLst>
      <p:ext uri="{BB962C8B-B14F-4D97-AF65-F5344CB8AC3E}">
        <p14:creationId xmlns:p14="http://schemas.microsoft.com/office/powerpoint/2010/main" val="2363861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D28D536-2A54-40F7-88B2-40A02AE714D2}" type="datetimeFigureOut">
              <a:rPr kumimoji="1" lang="ja-JP" altLang="en-US" smtClean="0"/>
              <a:t>2015/12/23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6E2395F-1E2B-4E6A-B993-3B9A5BCDC08C}" type="slidenum">
              <a:rPr kumimoji="1" lang="ja-JP" altLang="en-US" smtClean="0"/>
              <a:t>‹#›</a:t>
            </a:fld>
            <a:endParaRPr kumimoji="1" lang="ja-JP" altLang="en-US"/>
          </a:p>
        </p:txBody>
      </p:sp>
    </p:spTree>
    <p:extLst>
      <p:ext uri="{BB962C8B-B14F-4D97-AF65-F5344CB8AC3E}">
        <p14:creationId xmlns:p14="http://schemas.microsoft.com/office/powerpoint/2010/main" val="3801853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D28D536-2A54-40F7-88B2-40A02AE714D2}" type="datetimeFigureOut">
              <a:rPr kumimoji="1" lang="ja-JP" altLang="en-US" smtClean="0"/>
              <a:t>2015/12/23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6E2395F-1E2B-4E6A-B993-3B9A5BCDC08C}" type="slidenum">
              <a:rPr kumimoji="1" lang="ja-JP" altLang="en-US" smtClean="0"/>
              <a:t>‹#›</a:t>
            </a:fld>
            <a:endParaRPr kumimoji="1" lang="ja-JP" altLang="en-US"/>
          </a:p>
        </p:txBody>
      </p:sp>
    </p:spTree>
    <p:extLst>
      <p:ext uri="{BB962C8B-B14F-4D97-AF65-F5344CB8AC3E}">
        <p14:creationId xmlns:p14="http://schemas.microsoft.com/office/powerpoint/2010/main" val="3680288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8D536-2A54-40F7-88B2-40A02AE714D2}" type="datetimeFigureOut">
              <a:rPr kumimoji="1" lang="ja-JP" altLang="en-US" smtClean="0"/>
              <a:t>2015/12/23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E2395F-1E2B-4E6A-B993-3B9A5BCDC08C}" type="slidenum">
              <a:rPr kumimoji="1" lang="ja-JP" altLang="en-US" smtClean="0"/>
              <a:t>‹#›</a:t>
            </a:fld>
            <a:endParaRPr kumimoji="1" lang="ja-JP" altLang="en-US"/>
          </a:p>
        </p:txBody>
      </p:sp>
    </p:spTree>
    <p:extLst>
      <p:ext uri="{BB962C8B-B14F-4D97-AF65-F5344CB8AC3E}">
        <p14:creationId xmlns:p14="http://schemas.microsoft.com/office/powerpoint/2010/main" val="1095348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観光・グルメ　スポットサービス</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327060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ケータイのアプリ</a:t>
            </a:r>
            <a:r>
              <a:rPr lang="ja-JP" altLang="en-US" dirty="0"/>
              <a:t>形式</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GPS</a:t>
            </a:r>
            <a:r>
              <a:rPr kumimoji="1" lang="ja-JP" altLang="en-US" dirty="0" smtClean="0"/>
              <a:t>を使って簡単に自分だけの観光を作る</a:t>
            </a:r>
            <a:endParaRPr kumimoji="1" lang="en-US" altLang="ja-JP" dirty="0" smtClean="0"/>
          </a:p>
          <a:p>
            <a:r>
              <a:rPr kumimoji="1" lang="ja-JP" altLang="en-US" dirty="0" smtClean="0"/>
              <a:t>自分がいる県内で人気のグルメや観光スポットを見つけ出す</a:t>
            </a:r>
            <a:endParaRPr kumimoji="1" lang="en-US" altLang="ja-JP" dirty="0" smtClean="0"/>
          </a:p>
          <a:p>
            <a:r>
              <a:rPr kumimoji="1" lang="ja-JP" altLang="en-US" dirty="0" smtClean="0"/>
              <a:t>いろいろなジャンル検索ができる</a:t>
            </a:r>
            <a:endParaRPr kumimoji="1" lang="en-US" altLang="ja-JP" dirty="0" smtClean="0"/>
          </a:p>
          <a:p>
            <a:r>
              <a:rPr lang="ja-JP" altLang="en-US" dirty="0" smtClean="0"/>
              <a:t>自分でいいスポットがあれば登録できる</a:t>
            </a:r>
            <a:endParaRPr kumimoji="1" lang="en-US" altLang="ja-JP" dirty="0" smtClean="0"/>
          </a:p>
          <a:p>
            <a:endParaRPr kumimoji="1" lang="ja-JP" altLang="en-US" dirty="0"/>
          </a:p>
        </p:txBody>
      </p:sp>
    </p:spTree>
    <p:extLst>
      <p:ext uri="{BB962C8B-B14F-4D97-AF65-F5344CB8AC3E}">
        <p14:creationId xmlns:p14="http://schemas.microsoft.com/office/powerpoint/2010/main" val="583895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休日にどこかに行きたいひとや</a:t>
            </a:r>
            <a:r>
              <a:rPr lang="ja-JP" altLang="en-US" dirty="0" smtClean="0"/>
              <a:t>何かしようと考えている時に子のアプリを使い自分の行きたい場所を見つける</a:t>
            </a:r>
            <a:endParaRPr lang="en-US" altLang="ja-JP" dirty="0" smtClean="0"/>
          </a:p>
          <a:p>
            <a:r>
              <a:rPr lang="ja-JP" altLang="en-US" dirty="0"/>
              <a:t>紹介</a:t>
            </a:r>
            <a:r>
              <a:rPr lang="ja-JP" altLang="en-US" dirty="0" smtClean="0"/>
              <a:t>したいお店や観光スポットを自分自身で伝えることができる。</a:t>
            </a:r>
            <a:endParaRPr lang="en-US" altLang="ja-JP" dirty="0" smtClean="0"/>
          </a:p>
          <a:p>
            <a:endParaRPr kumimoji="1" lang="en-US" altLang="ja-JP" dirty="0" smtClean="0"/>
          </a:p>
        </p:txBody>
      </p:sp>
    </p:spTree>
    <p:extLst>
      <p:ext uri="{BB962C8B-B14F-4D97-AF65-F5344CB8AC3E}">
        <p14:creationId xmlns:p14="http://schemas.microsoft.com/office/powerpoint/2010/main" val="4113902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資金計画</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資金は　　　             </a:t>
            </a:r>
            <a:r>
              <a:rPr kumimoji="1" lang="en-US" altLang="ja-JP" dirty="0" smtClean="0"/>
              <a:t>1,000,000</a:t>
            </a:r>
            <a:r>
              <a:rPr kumimoji="1" lang="ja-JP" altLang="en-US" dirty="0" smtClean="0"/>
              <a:t>円</a:t>
            </a:r>
            <a:endParaRPr kumimoji="1" lang="en-US" altLang="ja-JP" dirty="0" smtClean="0"/>
          </a:p>
          <a:p>
            <a:pPr marL="0" indent="0">
              <a:buNone/>
            </a:pPr>
            <a:r>
              <a:rPr lang="ja-JP" altLang="en-US" dirty="0" smtClean="0"/>
              <a:t>サーバー代</a:t>
            </a:r>
            <a:r>
              <a:rPr kumimoji="1" lang="ja-JP" altLang="en-US" dirty="0" smtClean="0"/>
              <a:t>　　</a:t>
            </a:r>
            <a:r>
              <a:rPr kumimoji="1" lang="en-US" altLang="ja-JP" dirty="0" smtClean="0"/>
              <a:t>              200,000</a:t>
            </a:r>
            <a:r>
              <a:rPr kumimoji="1" lang="ja-JP" altLang="en-US" dirty="0" smtClean="0"/>
              <a:t>円</a:t>
            </a:r>
            <a:endParaRPr kumimoji="1" lang="en-US" altLang="ja-JP" dirty="0" smtClean="0"/>
          </a:p>
          <a:p>
            <a:pPr marL="0" indent="0">
              <a:buNone/>
            </a:pPr>
            <a:r>
              <a:rPr kumimoji="1" lang="ja-JP" altLang="en-US" dirty="0" smtClean="0"/>
              <a:t>地図作成費　　　　　　  </a:t>
            </a:r>
            <a:r>
              <a:rPr kumimoji="1" lang="en-US" altLang="ja-JP" dirty="0" smtClean="0"/>
              <a:t>500,000</a:t>
            </a:r>
            <a:r>
              <a:rPr kumimoji="1" lang="ja-JP" altLang="en-US" dirty="0" smtClean="0"/>
              <a:t>円</a:t>
            </a:r>
            <a:endParaRPr kumimoji="1" lang="en-US" altLang="ja-JP" dirty="0" smtClean="0"/>
          </a:p>
          <a:p>
            <a:pPr marL="0" indent="0">
              <a:buNone/>
            </a:pPr>
            <a:r>
              <a:rPr lang="ja-JP" altLang="en-US" dirty="0" smtClean="0"/>
              <a:t>ホームページ作成費　</a:t>
            </a:r>
            <a:r>
              <a:rPr lang="en-US" altLang="ja-JP" dirty="0" smtClean="0"/>
              <a:t>300,000</a:t>
            </a:r>
            <a:r>
              <a:rPr lang="ja-JP" altLang="en-US" dirty="0" smtClean="0"/>
              <a:t>円</a:t>
            </a: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3475372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リワートプログラム</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1000</a:t>
            </a:r>
            <a:r>
              <a:rPr kumimoji="1" lang="ja-JP" altLang="en-US" dirty="0" smtClean="0"/>
              <a:t>円分　</a:t>
            </a:r>
            <a:endParaRPr kumimoji="1" lang="en-US" altLang="ja-JP" dirty="0" smtClean="0"/>
          </a:p>
          <a:p>
            <a:endParaRPr lang="en-US" altLang="ja-JP" dirty="0"/>
          </a:p>
          <a:p>
            <a:r>
              <a:rPr kumimoji="1" lang="en-US" altLang="ja-JP" dirty="0" smtClean="0"/>
              <a:t>2000</a:t>
            </a:r>
            <a:r>
              <a:rPr kumimoji="1" lang="ja-JP" altLang="en-US" dirty="0" smtClean="0"/>
              <a:t>円分　</a:t>
            </a:r>
            <a:endParaRPr kumimoji="1" lang="en-US" altLang="ja-JP" dirty="0" smtClean="0"/>
          </a:p>
          <a:p>
            <a:endParaRPr lang="en-US" altLang="ja-JP" dirty="0"/>
          </a:p>
          <a:p>
            <a:r>
              <a:rPr kumimoji="1" lang="en-US" altLang="ja-JP" dirty="0" smtClean="0"/>
              <a:t>5000</a:t>
            </a:r>
            <a:r>
              <a:rPr kumimoji="1" lang="ja-JP" altLang="en-US" dirty="0" smtClean="0"/>
              <a:t>円分</a:t>
            </a:r>
            <a:endParaRPr kumimoji="1" lang="ja-JP" altLang="en-US" dirty="0"/>
          </a:p>
        </p:txBody>
      </p:sp>
    </p:spTree>
    <p:extLst>
      <p:ext uri="{BB962C8B-B14F-4D97-AF65-F5344CB8AC3E}">
        <p14:creationId xmlns:p14="http://schemas.microsoft.com/office/powerpoint/2010/main" val="77758124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95</Words>
  <Application>Microsoft Office PowerPoint</Application>
  <PresentationFormat>ワイド画面</PresentationFormat>
  <Paragraphs>20</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ＭＳ Ｐゴシック</vt:lpstr>
      <vt:lpstr>Arial</vt:lpstr>
      <vt:lpstr>Calibri</vt:lpstr>
      <vt:lpstr>Calibri Light</vt:lpstr>
      <vt:lpstr>Office テーマ</vt:lpstr>
      <vt:lpstr>観光・グルメ　スポットサービス</vt:lpstr>
      <vt:lpstr>ケータイのアプリ形式</vt:lpstr>
      <vt:lpstr>目的</vt:lpstr>
      <vt:lpstr>資金計画</vt:lpstr>
      <vt:lpstr>リワートプログラム</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観光スポットサービス</dc:title>
  <dc:creator>Nishi Daisuke</dc:creator>
  <cp:lastModifiedBy>Nishi Daisuke</cp:lastModifiedBy>
  <cp:revision>8</cp:revision>
  <dcterms:created xsi:type="dcterms:W3CDTF">2015-12-22T23:57:19Z</dcterms:created>
  <dcterms:modified xsi:type="dcterms:W3CDTF">2015-12-23T01:14:32Z</dcterms:modified>
</cp:coreProperties>
</file>