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90"/>
    <p:restoredTop sz="86490"/>
  </p:normalViewPr>
  <p:slideViewPr>
    <p:cSldViewPr snapToGrid="0" snapToObjects="1">
      <p:cViewPr varScale="1">
        <p:scale>
          <a:sx n="48" d="100"/>
          <a:sy n="48" d="100"/>
        </p:scale>
        <p:origin x="208" y="1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B04EA-6DEE-7B4F-A739-7E4D0553B69D}" type="datetimeFigureOut">
              <a:rPr lang="en-US" smtClean="0"/>
              <a:t>12/9/17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FEAAF-4843-AC43-829B-81C666FA557C}" type="slidenum">
              <a:rPr lang="en-US" smtClean="0"/>
              <a:t>‹#›</a:t>
            </a:fld>
            <a:endParaRPr lang="en-US"/>
          </a:p>
        </p:txBody>
      </p:sp>
    </p:spTree>
    <p:extLst>
      <p:ext uri="{BB962C8B-B14F-4D97-AF65-F5344CB8AC3E}">
        <p14:creationId xmlns:p14="http://schemas.microsoft.com/office/powerpoint/2010/main" val="745933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Electronic</a:t>
            </a:r>
            <a:r>
              <a:rPr lang="en-US" baseline="0" dirty="0" smtClean="0"/>
              <a:t> Health Record, simply put, is a digital version of patient’s paper chart. EHRs are real-time records that make information, such as </a:t>
            </a:r>
            <a:r>
              <a:rPr lang="en-US" baseline="0" dirty="0" smtClean="0"/>
              <a:t>patient’s medical history, diagnoses, medications, </a:t>
            </a:r>
            <a:r>
              <a:rPr lang="en-US" baseline="0" dirty="0" err="1" smtClean="0"/>
              <a:t>etc</a:t>
            </a:r>
            <a:r>
              <a:rPr lang="en-US" baseline="0" dirty="0" smtClean="0"/>
              <a:t>,</a:t>
            </a:r>
            <a:r>
              <a:rPr lang="en-US" baseline="0" dirty="0" smtClean="0"/>
              <a:t> available instantly to authorized medical providers. It helps with more efficient workflow and communication among medical care providers and thus, helps to make well-informed decisions about a patient’s care in timely manner. </a:t>
            </a:r>
            <a:endParaRPr lang="en-US" dirty="0"/>
          </a:p>
        </p:txBody>
      </p:sp>
      <p:sp>
        <p:nvSpPr>
          <p:cNvPr id="4" name="Slide Number Placeholder 3"/>
          <p:cNvSpPr>
            <a:spLocks noGrp="1"/>
          </p:cNvSpPr>
          <p:nvPr>
            <p:ph type="sldNum" sz="quarter" idx="10"/>
          </p:nvPr>
        </p:nvSpPr>
        <p:spPr/>
        <p:txBody>
          <a:bodyPr/>
          <a:lstStyle/>
          <a:p>
            <a:fld id="{AEFFEAAF-4843-AC43-829B-81C666FA557C}" type="slidenum">
              <a:rPr lang="en-US" smtClean="0"/>
              <a:t>1</a:t>
            </a:fld>
            <a:endParaRPr lang="en-US"/>
          </a:p>
        </p:txBody>
      </p:sp>
    </p:spTree>
    <p:extLst>
      <p:ext uri="{BB962C8B-B14F-4D97-AF65-F5344CB8AC3E}">
        <p14:creationId xmlns:p14="http://schemas.microsoft.com/office/powerpoint/2010/main" val="204801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FFEAAF-4843-AC43-829B-81C666FA557C}" type="slidenum">
              <a:rPr lang="en-US" smtClean="0"/>
              <a:t>3</a:t>
            </a:fld>
            <a:endParaRPr lang="en-US"/>
          </a:p>
        </p:txBody>
      </p:sp>
    </p:spTree>
    <p:extLst>
      <p:ext uri="{BB962C8B-B14F-4D97-AF65-F5344CB8AC3E}">
        <p14:creationId xmlns:p14="http://schemas.microsoft.com/office/powerpoint/2010/main" val="1094444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 of medical practitioners in the U.S. are employed by hospitals. [% ] are eligible professional who work individually. We investigated characteristics of hospitals that is associated with higher use of EHR, and characteristics of the medical practitioners that are associated with higher use of HER. </a:t>
            </a:r>
            <a:endParaRPr lang="en-US" dirty="0"/>
          </a:p>
        </p:txBody>
      </p:sp>
      <p:sp>
        <p:nvSpPr>
          <p:cNvPr id="4" name="Slide Number Placeholder 3"/>
          <p:cNvSpPr>
            <a:spLocks noGrp="1"/>
          </p:cNvSpPr>
          <p:nvPr>
            <p:ph type="sldNum" sz="quarter" idx="10"/>
          </p:nvPr>
        </p:nvSpPr>
        <p:spPr/>
        <p:txBody>
          <a:bodyPr/>
          <a:lstStyle/>
          <a:p>
            <a:fld id="{AEFFEAAF-4843-AC43-829B-81C666FA557C}" type="slidenum">
              <a:rPr lang="en-US" smtClean="0"/>
              <a:t>4</a:t>
            </a:fld>
            <a:endParaRPr lang="en-US"/>
          </a:p>
        </p:txBody>
      </p:sp>
    </p:spTree>
    <p:extLst>
      <p:ext uri="{BB962C8B-B14F-4D97-AF65-F5344CB8AC3E}">
        <p14:creationId xmlns:p14="http://schemas.microsoft.com/office/powerpoint/2010/main" val="112339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F6FEF4-0DB1-7E4E-BA6D-9BF204072127}"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113466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6FEF4-0DB1-7E4E-BA6D-9BF204072127}"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203080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6FEF4-0DB1-7E4E-BA6D-9BF204072127}"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170263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6FEF4-0DB1-7E4E-BA6D-9BF204072127}"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66423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F6FEF4-0DB1-7E4E-BA6D-9BF204072127}" type="datetimeFigureOut">
              <a:rPr lang="en-US" smtClean="0"/>
              <a:t>12/9/17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125260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F6FEF4-0DB1-7E4E-BA6D-9BF204072127}"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785573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F6FEF4-0DB1-7E4E-BA6D-9BF204072127}" type="datetimeFigureOut">
              <a:rPr lang="en-US" smtClean="0"/>
              <a:t>12/9/17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40363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F6FEF4-0DB1-7E4E-BA6D-9BF204072127}" type="datetimeFigureOut">
              <a:rPr lang="en-US" smtClean="0"/>
              <a:t>12/9/17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205677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6FEF4-0DB1-7E4E-BA6D-9BF204072127}" type="datetimeFigureOut">
              <a:rPr lang="en-US" smtClean="0"/>
              <a:t>12/9/17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18114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6FEF4-0DB1-7E4E-BA6D-9BF204072127}"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147877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F6FEF4-0DB1-7E4E-BA6D-9BF204072127}" type="datetimeFigureOut">
              <a:rPr lang="en-US" smtClean="0"/>
              <a:t>12/9/17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98276-1CA9-B24D-8E67-85A068026F8E}" type="slidenum">
              <a:rPr lang="en-US" smtClean="0"/>
              <a:t>‹#›</a:t>
            </a:fld>
            <a:endParaRPr lang="en-US"/>
          </a:p>
        </p:txBody>
      </p:sp>
    </p:spTree>
    <p:extLst>
      <p:ext uri="{BB962C8B-B14F-4D97-AF65-F5344CB8AC3E}">
        <p14:creationId xmlns:p14="http://schemas.microsoft.com/office/powerpoint/2010/main" val="1009784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6FEF4-0DB1-7E4E-BA6D-9BF204072127}" type="datetimeFigureOut">
              <a:rPr lang="en-US" smtClean="0"/>
              <a:t>12/9/17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98276-1CA9-B24D-8E67-85A068026F8E}" type="slidenum">
              <a:rPr lang="en-US" smtClean="0"/>
              <a:t>‹#›</a:t>
            </a:fld>
            <a:endParaRPr lang="en-US"/>
          </a:p>
        </p:txBody>
      </p:sp>
    </p:spTree>
    <p:extLst>
      <p:ext uri="{BB962C8B-B14F-4D97-AF65-F5344CB8AC3E}">
        <p14:creationId xmlns:p14="http://schemas.microsoft.com/office/powerpoint/2010/main" val="66985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tiff"/><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0"/>
            <a:ext cx="12200964" cy="6858000"/>
          </a:xfrm>
          <a:prstGeom prst="rect">
            <a:avLst/>
          </a:prstGeom>
        </p:spPr>
      </p:pic>
      <p:sp>
        <p:nvSpPr>
          <p:cNvPr id="2" name="Title 1"/>
          <p:cNvSpPr>
            <a:spLocks noGrp="1"/>
          </p:cNvSpPr>
          <p:nvPr>
            <p:ph type="ctrTitle"/>
          </p:nvPr>
        </p:nvSpPr>
        <p:spPr>
          <a:xfrm>
            <a:off x="1544618" y="5771673"/>
            <a:ext cx="9111728" cy="1086327"/>
          </a:xfrm>
        </p:spPr>
        <p:txBody>
          <a:bodyPr>
            <a:normAutofit fontScale="90000"/>
          </a:bodyPr>
          <a:lstStyle/>
          <a:p>
            <a:r>
              <a:rPr lang="en-US" b="1" dirty="0" smtClean="0">
                <a:latin typeface="Abadi MT Condensed Extra Bold" charset="0"/>
                <a:ea typeface="Abadi MT Condensed Extra Bold" charset="0"/>
                <a:cs typeface="Abadi MT Condensed Extra Bold" charset="0"/>
              </a:rPr>
              <a:t>Electronic </a:t>
            </a:r>
            <a:r>
              <a:rPr lang="en-US" b="1" smtClean="0">
                <a:latin typeface="Abadi MT Condensed Extra Bold" charset="0"/>
                <a:ea typeface="Abadi MT Condensed Extra Bold" charset="0"/>
                <a:cs typeface="Abadi MT Condensed Extra Bold" charset="0"/>
              </a:rPr>
              <a:t>Health Record (EHR): Who uses it? </a:t>
            </a:r>
            <a:endParaRPr lang="en-US" b="1">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999807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300" y="0"/>
            <a:ext cx="12077700" cy="6858000"/>
          </a:xfrm>
          <a:prstGeom prst="rect">
            <a:avLst/>
          </a:prstGeom>
        </p:spPr>
      </p:pic>
    </p:spTree>
    <p:extLst>
      <p:ext uri="{BB962C8B-B14F-4D97-AF65-F5344CB8AC3E}">
        <p14:creationId xmlns:p14="http://schemas.microsoft.com/office/powerpoint/2010/main" val="2092409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EHR use in the U.S. </a:t>
            </a:r>
            <a:endParaRPr lang="en-US" dirty="0"/>
          </a:p>
        </p:txBody>
      </p:sp>
      <p:sp>
        <p:nvSpPr>
          <p:cNvPr id="3" name="Content Placeholder 2"/>
          <p:cNvSpPr>
            <a:spLocks noGrp="1"/>
          </p:cNvSpPr>
          <p:nvPr>
            <p:ph idx="1"/>
          </p:nvPr>
        </p:nvSpPr>
        <p:spPr/>
        <p:txBody>
          <a:bodyPr/>
          <a:lstStyle/>
          <a:p>
            <a:r>
              <a:rPr lang="en-US" dirty="0" smtClean="0"/>
              <a:t>State-level EHR use graph </a:t>
            </a:r>
            <a:endParaRPr lang="en-US" dirty="0"/>
          </a:p>
        </p:txBody>
      </p:sp>
    </p:spTree>
    <p:extLst>
      <p:ext uri="{BB962C8B-B14F-4D97-AF65-F5344CB8AC3E}">
        <p14:creationId xmlns:p14="http://schemas.microsoft.com/office/powerpoint/2010/main" val="2079578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8745"/>
          <a:stretch/>
        </p:blipFill>
        <p:spPr>
          <a:xfrm>
            <a:off x="1134036" y="1901699"/>
            <a:ext cx="5212976" cy="3935433"/>
          </a:xfrm>
          <a:prstGeom prst="rect">
            <a:avLst/>
          </a:prstGeom>
        </p:spPr>
      </p:pic>
      <p:pic>
        <p:nvPicPr>
          <p:cNvPr id="4" name="Picture 3"/>
          <p:cNvPicPr>
            <a:picLocks noChangeAspect="1"/>
          </p:cNvPicPr>
          <p:nvPr/>
        </p:nvPicPr>
        <p:blipFill>
          <a:blip r:embed="rId4"/>
          <a:stretch>
            <a:fillRect/>
          </a:stretch>
        </p:blipFill>
        <p:spPr>
          <a:xfrm>
            <a:off x="7151914" y="1936376"/>
            <a:ext cx="4526440" cy="3900756"/>
          </a:xfrm>
          <a:prstGeom prst="rect">
            <a:avLst/>
          </a:prstGeom>
        </p:spPr>
      </p:pic>
    </p:spTree>
    <p:extLst>
      <p:ext uri="{BB962C8B-B14F-4D97-AF65-F5344CB8AC3E}">
        <p14:creationId xmlns:p14="http://schemas.microsoft.com/office/powerpoint/2010/main" val="77216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 presetClass="emph" presetSubtype="0" fill="hold" nodeType="clickEffect">
                                  <p:stCondLst>
                                    <p:cond delay="0"/>
                                  </p:stCondLst>
                                  <p:childTnLst>
                                    <p:animScale>
                                      <p:cBhvr>
                                        <p:cTn id="12"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EHR use in US Hospitals</a:t>
            </a:r>
            <a:endParaRPr lang="en-US" dirty="0"/>
          </a:p>
        </p:txBody>
      </p:sp>
      <p:sp>
        <p:nvSpPr>
          <p:cNvPr id="3" name="Content Placeholder 2"/>
          <p:cNvSpPr>
            <a:spLocks noGrp="1"/>
          </p:cNvSpPr>
          <p:nvPr>
            <p:ph idx="1"/>
          </p:nvPr>
        </p:nvSpPr>
        <p:spPr/>
        <p:txBody>
          <a:bodyPr/>
          <a:lstStyle/>
          <a:p>
            <a:r>
              <a:rPr lang="en-US" dirty="0" smtClean="0"/>
              <a:t>As of 2017, []% of U.S. Hospitals have adopted Electronic health Records </a:t>
            </a:r>
            <a:endParaRPr lang="en-US" dirty="0"/>
          </a:p>
        </p:txBody>
      </p:sp>
    </p:spTree>
    <p:extLst>
      <p:ext uri="{BB962C8B-B14F-4D97-AF65-F5344CB8AC3E}">
        <p14:creationId xmlns:p14="http://schemas.microsoft.com/office/powerpoint/2010/main" val="1531909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165</Words>
  <Application>Microsoft Macintosh PowerPoint</Application>
  <PresentationFormat>Widescreen</PresentationFormat>
  <Paragraphs>10</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Abadi MT Condensed Extra Bold</vt:lpstr>
      <vt:lpstr>Calibri</vt:lpstr>
      <vt:lpstr>Calibri Light</vt:lpstr>
      <vt:lpstr>Arial</vt:lpstr>
      <vt:lpstr>Office Theme</vt:lpstr>
      <vt:lpstr>Electronic Health Record (EHR): Who uses it? </vt:lpstr>
      <vt:lpstr>PowerPoint Presentation</vt:lpstr>
      <vt:lpstr>EHR use in the U.S. </vt:lpstr>
      <vt:lpstr>PowerPoint Presentation</vt:lpstr>
      <vt:lpstr>EHR use in US Hospitals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Health Record (EHR): Who uses it? </dc:title>
  <dc:creator>Yoo, Lauren</dc:creator>
  <cp:lastModifiedBy>Yoo, Lauren</cp:lastModifiedBy>
  <cp:revision>4</cp:revision>
  <dcterms:created xsi:type="dcterms:W3CDTF">2017-12-09T21:38:26Z</dcterms:created>
  <dcterms:modified xsi:type="dcterms:W3CDTF">2017-12-09T22:16:11Z</dcterms:modified>
</cp:coreProperties>
</file>