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 id="214748370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ata"/>
      <p:regular r:id="rId16"/>
    </p:embeddedFont>
    <p:embeddedFont>
      <p:font typeface="Alef"/>
      <p:regular r:id="rId17"/>
      <p:bold r:id="rId18"/>
    </p:embeddedFont>
    <p:embeddedFont>
      <p:font typeface="Young Serif"/>
      <p:regular r:id="rId19"/>
    </p:embeddedFont>
    <p:embeddedFont>
      <p:font typeface="Pacifico"/>
      <p:regular r:id="rId20"/>
    </p:embeddedFont>
    <p:embeddedFont>
      <p:font typeface="Rubik"/>
      <p:regular r:id="rId21"/>
      <p:bold r:id="rId22"/>
      <p:italic r:id="rId23"/>
      <p:boldItalic r:id="rId24"/>
    </p:embeddedFont>
    <p:embeddedFont>
      <p:font typeface="Rubik SemiBold"/>
      <p:regular r:id="rId25"/>
      <p:bold r:id="rId26"/>
      <p:italic r:id="rId27"/>
      <p:boldItalic r:id="rId28"/>
    </p:embeddedFont>
    <p:embeddedFont>
      <p:font typeface="Manjari"/>
      <p:regular r:id="rId29"/>
      <p:bold r:id="rId30"/>
    </p:embeddedFont>
    <p:embeddedFont>
      <p:font typeface="Comfortaa Medium"/>
      <p:regular r:id="rId31"/>
      <p:bold r:id="rId32"/>
    </p:embeddedFont>
    <p:embeddedFont>
      <p:font typeface="Questrial"/>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cifico-regular.fntdata"/><Relationship Id="rId22" Type="http://schemas.openxmlformats.org/officeDocument/2006/relationships/font" Target="fonts/Rubik-bold.fntdata"/><Relationship Id="rId21" Type="http://schemas.openxmlformats.org/officeDocument/2006/relationships/font" Target="fonts/Rubik-regular.fntdata"/><Relationship Id="rId24" Type="http://schemas.openxmlformats.org/officeDocument/2006/relationships/font" Target="fonts/Rubik-boldItalic.fntdata"/><Relationship Id="rId23" Type="http://schemas.openxmlformats.org/officeDocument/2006/relationships/font" Target="fonts/Rubik-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ubikSemiBold-bold.fntdata"/><Relationship Id="rId25" Type="http://schemas.openxmlformats.org/officeDocument/2006/relationships/font" Target="fonts/RubikSemiBold-regular.fntdata"/><Relationship Id="rId28" Type="http://schemas.openxmlformats.org/officeDocument/2006/relationships/font" Target="fonts/RubikSemiBold-boldItalic.fntdata"/><Relationship Id="rId27" Type="http://schemas.openxmlformats.org/officeDocument/2006/relationships/font" Target="fonts/Rubik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anjari-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Medium-regular.fntdata"/><Relationship Id="rId30" Type="http://schemas.openxmlformats.org/officeDocument/2006/relationships/font" Target="fonts/Manjari-bold.fntdata"/><Relationship Id="rId11" Type="http://schemas.openxmlformats.org/officeDocument/2006/relationships/slide" Target="slides/slide5.xml"/><Relationship Id="rId33" Type="http://schemas.openxmlformats.org/officeDocument/2006/relationships/font" Target="fonts/Questrial-regular.fntdata"/><Relationship Id="rId10" Type="http://schemas.openxmlformats.org/officeDocument/2006/relationships/slide" Target="slides/slide4.xml"/><Relationship Id="rId32" Type="http://schemas.openxmlformats.org/officeDocument/2006/relationships/font" Target="fonts/ComfortaaMedium-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lef-regular.fntdata"/><Relationship Id="rId16" Type="http://schemas.openxmlformats.org/officeDocument/2006/relationships/font" Target="fonts/Prata-regular.fntdata"/><Relationship Id="rId19" Type="http://schemas.openxmlformats.org/officeDocument/2006/relationships/font" Target="fonts/YoungSerif-regular.fntdata"/><Relationship Id="rId18" Type="http://schemas.openxmlformats.org/officeDocument/2006/relationships/font" Target="fonts/Ale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1a8854f0f4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1a8854f0f4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1a8854f0f4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1a8854f0f4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31a8854f0f4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31a8854f0f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present the data, I chose to do a violin plot and overlay a box plot on top of it. As you can see, these graphs actually show the opposite of what my predictions were. The reaction times when pairing good with dogs is actually higher than when pairing good with cats, meaning people had to think longer to sort it into the correct categories. This was quite surprising for me because I expected to see the opposite. Also, the box plots show that the median reaction time and the range of reaction times was lower for the cat pairing than the dog pairing. However, the dog pairing had a much longer range than the cat pairing, so maybe with a larger sample size there would be different results. However, for this sample, as these graphs show, there are no significant result because the groups are relatively similar.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31a8854f0f4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31a8854f0f4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there is really no difference in the two sections when looking at Allergies as a moderator. People who have allergies to </a:t>
            </a:r>
            <a:r>
              <a:rPr lang="en"/>
              <a:t>both cats and dogs and just cats had a higher reaction time in general to people who had neither allergy. However, this difference is super tiny.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31bff949b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31bff949b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there is really no difference in the two categories when looking at Pets as a moderator. However, the participants who have both cats and dogs at home tend to have lower reaction times in general than the the people who have only cats, only dogs, or neither cats nor dogs as pets. This could be interesting, for with a larger sample size there could be more obvious differences between the groups. They’re a little less similar than the Allergy moderator, so maybe this could lead to significant results with a larger participant pool.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1a8854f0f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1a8854f0f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31bff949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31bff949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counts for the moderators. As you can see, these groups are highly </a:t>
            </a:r>
            <a:r>
              <a:rPr lang="en"/>
              <a:t>imbalanced. While the Pet moderator was decently balanced except for one participant, the Allergy moderator was highly imbalanced and one answer choice wasn’t even represented. I first tried running ANOVAs with this group, but the data proved to be too imbalanced to produce good results. As Dr. Parikh suggested, I also tried testing the Pet moderator after removing the outlying participant, but there were still no significant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31a8854f0f4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31a8854f0f4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31a8854f0f4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31a8854f0f4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26800" y="1651178"/>
            <a:ext cx="7490400" cy="137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500">
                <a:solidFill>
                  <a:schemeClr val="l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411400" y="3289822"/>
            <a:ext cx="4321200" cy="20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Dosis"/>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2" name="Google Shape;12;p2"/>
          <p:cNvGrpSpPr/>
          <p:nvPr/>
        </p:nvGrpSpPr>
        <p:grpSpPr>
          <a:xfrm>
            <a:off x="352738" y="116402"/>
            <a:ext cx="8438525" cy="4910695"/>
            <a:chOff x="427525" y="125925"/>
            <a:chExt cx="8438525" cy="4910695"/>
          </a:xfrm>
        </p:grpSpPr>
        <p:sp>
          <p:nvSpPr>
            <p:cNvPr id="13" name="Google Shape;13;p2"/>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43390" y="795919"/>
              <a:ext cx="7640095" cy="67"/>
            </a:xfrm>
            <a:custGeom>
              <a:rect b="b" l="l" r="r" t="t"/>
              <a:pathLst>
                <a:path extrusionOk="0" fill="none" h="1" w="114010">
                  <a:moveTo>
                    <a:pt x="0" y="1"/>
                  </a:moveTo>
                  <a:lnTo>
                    <a:pt x="114009"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65983" y="1000710"/>
              <a:ext cx="67" cy="3131293"/>
            </a:xfrm>
            <a:custGeom>
              <a:rect b="b" l="l" r="r" t="t"/>
              <a:pathLst>
                <a:path extrusionOk="0" fill="none" h="46727" w="1">
                  <a:moveTo>
                    <a:pt x="1" y="1"/>
                  </a:moveTo>
                  <a:lnTo>
                    <a:pt x="1" y="46726"/>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27525" y="1053851"/>
              <a:ext cx="67" cy="3035398"/>
            </a:xfrm>
            <a:custGeom>
              <a:rect b="b" l="l" r="r" t="t"/>
              <a:pathLst>
                <a:path extrusionOk="0" fill="none" h="45296" w="1">
                  <a:moveTo>
                    <a:pt x="1" y="45295"/>
                  </a:moveTo>
                  <a:lnTo>
                    <a:pt x="1"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31512" y="4356175"/>
              <a:ext cx="7551974" cy="67"/>
            </a:xfrm>
            <a:custGeom>
              <a:rect b="b" l="l" r="r" t="t"/>
              <a:pathLst>
                <a:path extrusionOk="0" fill="none" h="1" w="112695">
                  <a:moveTo>
                    <a:pt x="112694" y="0"/>
                  </a:move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a:off x="145175" y="163400"/>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7991433" y="1634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423975" y="1880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8756556" y="619750"/>
            <a:ext cx="521494" cy="244927"/>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grpSp>
        <p:nvGrpSpPr>
          <p:cNvPr id="234" name="Google Shape;234;p11"/>
          <p:cNvGrpSpPr/>
          <p:nvPr/>
        </p:nvGrpSpPr>
        <p:grpSpPr>
          <a:xfrm>
            <a:off x="352738" y="116402"/>
            <a:ext cx="8438525" cy="4910695"/>
            <a:chOff x="427525" y="125925"/>
            <a:chExt cx="8438525" cy="4910695"/>
          </a:xfrm>
        </p:grpSpPr>
        <p:sp>
          <p:nvSpPr>
            <p:cNvPr id="235" name="Google Shape;235;p11"/>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1"/>
          <p:cNvSpPr txBox="1"/>
          <p:nvPr>
            <p:ph hasCustomPrompt="1" type="title"/>
          </p:nvPr>
        </p:nvSpPr>
        <p:spPr>
          <a:xfrm>
            <a:off x="1565250" y="1711724"/>
            <a:ext cx="6013500" cy="137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7" name="Google Shape;247;p11"/>
          <p:cNvSpPr txBox="1"/>
          <p:nvPr>
            <p:ph idx="1" type="body"/>
          </p:nvPr>
        </p:nvSpPr>
        <p:spPr>
          <a:xfrm>
            <a:off x="708600" y="3248776"/>
            <a:ext cx="7726800" cy="1830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800"/>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48" name="Google Shape;248;p11"/>
          <p:cNvSpPr/>
          <p:nvPr/>
        </p:nvSpPr>
        <p:spPr>
          <a:xfrm flipH="1">
            <a:off x="8791269" y="425600"/>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8055308"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243575"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51" name="Shape 2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52" name="Shape 252"/>
        <p:cNvGrpSpPr/>
        <p:nvPr/>
      </p:nvGrpSpPr>
      <p:grpSpPr>
        <a:xfrm>
          <a:off x="0" y="0"/>
          <a:ext cx="0" cy="0"/>
          <a:chOff x="0" y="0"/>
          <a:chExt cx="0" cy="0"/>
        </a:xfrm>
      </p:grpSpPr>
      <p:grpSp>
        <p:nvGrpSpPr>
          <p:cNvPr id="253" name="Google Shape;253;p13"/>
          <p:cNvGrpSpPr/>
          <p:nvPr/>
        </p:nvGrpSpPr>
        <p:grpSpPr>
          <a:xfrm>
            <a:off x="352738" y="116402"/>
            <a:ext cx="8438525" cy="4910695"/>
            <a:chOff x="427525" y="125925"/>
            <a:chExt cx="8438525" cy="4910695"/>
          </a:xfrm>
        </p:grpSpPr>
        <p:sp>
          <p:nvSpPr>
            <p:cNvPr id="254" name="Google Shape;254;p13"/>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3"/>
          <p:cNvGrpSpPr/>
          <p:nvPr/>
        </p:nvGrpSpPr>
        <p:grpSpPr>
          <a:xfrm>
            <a:off x="1886438" y="466796"/>
            <a:ext cx="5364952" cy="479700"/>
            <a:chOff x="1886438" y="466796"/>
            <a:chExt cx="5364952" cy="479700"/>
          </a:xfrm>
        </p:grpSpPr>
        <p:grpSp>
          <p:nvGrpSpPr>
            <p:cNvPr id="266" name="Google Shape;266;p13"/>
            <p:cNvGrpSpPr/>
            <p:nvPr/>
          </p:nvGrpSpPr>
          <p:grpSpPr>
            <a:xfrm>
              <a:off x="6563213" y="563992"/>
              <a:ext cx="688177" cy="285307"/>
              <a:chOff x="6029812" y="-91729"/>
              <a:chExt cx="688177" cy="285307"/>
            </a:xfrm>
          </p:grpSpPr>
          <p:sp>
            <p:nvSpPr>
              <p:cNvPr id="267" name="Google Shape;267;p13"/>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268" name="Google Shape;268;p13"/>
              <p:cNvGrpSpPr/>
              <p:nvPr/>
            </p:nvGrpSpPr>
            <p:grpSpPr>
              <a:xfrm flipH="1">
                <a:off x="6263183" y="-75565"/>
                <a:ext cx="115338" cy="252979"/>
                <a:chOff x="2670257" y="-499762"/>
                <a:chExt cx="115338" cy="252979"/>
              </a:xfrm>
            </p:grpSpPr>
            <p:sp>
              <p:nvSpPr>
                <p:cNvPr id="269" name="Google Shape;269;p13"/>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5" name="Google Shape;275;p13"/>
            <p:cNvGrpSpPr/>
            <p:nvPr/>
          </p:nvGrpSpPr>
          <p:grpSpPr>
            <a:xfrm>
              <a:off x="1886438" y="563992"/>
              <a:ext cx="688177" cy="285307"/>
              <a:chOff x="2419838" y="-91729"/>
              <a:chExt cx="688177" cy="285307"/>
            </a:xfrm>
          </p:grpSpPr>
          <p:sp>
            <p:nvSpPr>
              <p:cNvPr id="276" name="Google Shape;276;p13"/>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277" name="Google Shape;277;p13"/>
              <p:cNvGrpSpPr/>
              <p:nvPr/>
            </p:nvGrpSpPr>
            <p:grpSpPr>
              <a:xfrm>
                <a:off x="2759307" y="-75565"/>
                <a:ext cx="115338" cy="252979"/>
                <a:chOff x="2670257" y="-499762"/>
                <a:chExt cx="115338" cy="252979"/>
              </a:xfrm>
            </p:grpSpPr>
            <p:sp>
              <p:nvSpPr>
                <p:cNvPr id="278" name="Google Shape;278;p13"/>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13"/>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3"/>
          <p:cNvSpPr txBox="1"/>
          <p:nvPr>
            <p:ph idx="1" type="subTitle"/>
          </p:nvPr>
        </p:nvSpPr>
        <p:spPr>
          <a:xfrm>
            <a:off x="1793605" y="1384200"/>
            <a:ext cx="26391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6" name="Google Shape;286;p13"/>
          <p:cNvSpPr txBox="1"/>
          <p:nvPr>
            <p:ph idx="2" type="subTitle"/>
          </p:nvPr>
        </p:nvSpPr>
        <p:spPr>
          <a:xfrm>
            <a:off x="1793605" y="1752105"/>
            <a:ext cx="2255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7" name="Google Shape;287;p13"/>
          <p:cNvSpPr txBox="1"/>
          <p:nvPr>
            <p:ph idx="3" type="subTitle"/>
          </p:nvPr>
        </p:nvSpPr>
        <p:spPr>
          <a:xfrm>
            <a:off x="1793605" y="3175863"/>
            <a:ext cx="26391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8" name="Google Shape;288;p13"/>
          <p:cNvSpPr txBox="1"/>
          <p:nvPr>
            <p:ph idx="4" type="subTitle"/>
          </p:nvPr>
        </p:nvSpPr>
        <p:spPr>
          <a:xfrm>
            <a:off x="1793605" y="3540297"/>
            <a:ext cx="225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9" name="Google Shape;289;p13"/>
          <p:cNvSpPr txBox="1"/>
          <p:nvPr>
            <p:ph hasCustomPrompt="1" type="title"/>
          </p:nvPr>
        </p:nvSpPr>
        <p:spPr>
          <a:xfrm>
            <a:off x="848375" y="1620956"/>
            <a:ext cx="7989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dk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90" name="Google Shape;290;p13"/>
          <p:cNvSpPr txBox="1"/>
          <p:nvPr>
            <p:ph hasCustomPrompt="1" idx="5" type="title"/>
          </p:nvPr>
        </p:nvSpPr>
        <p:spPr>
          <a:xfrm>
            <a:off x="850025" y="3412970"/>
            <a:ext cx="7956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dk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91" name="Google Shape;291;p13"/>
          <p:cNvSpPr txBox="1"/>
          <p:nvPr>
            <p:ph idx="6"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292" name="Google Shape;292;p13"/>
          <p:cNvSpPr txBox="1"/>
          <p:nvPr>
            <p:ph idx="7" type="subTitle"/>
          </p:nvPr>
        </p:nvSpPr>
        <p:spPr>
          <a:xfrm>
            <a:off x="5691809" y="1384200"/>
            <a:ext cx="25302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3" name="Google Shape;293;p13"/>
          <p:cNvSpPr txBox="1"/>
          <p:nvPr>
            <p:ph idx="8" type="subTitle"/>
          </p:nvPr>
        </p:nvSpPr>
        <p:spPr>
          <a:xfrm>
            <a:off x="5691809" y="1752105"/>
            <a:ext cx="22557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13"/>
          <p:cNvSpPr txBox="1"/>
          <p:nvPr>
            <p:ph idx="9" type="subTitle"/>
          </p:nvPr>
        </p:nvSpPr>
        <p:spPr>
          <a:xfrm>
            <a:off x="5691809" y="3175863"/>
            <a:ext cx="2530200" cy="22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5" name="Google Shape;295;p13"/>
          <p:cNvSpPr txBox="1"/>
          <p:nvPr>
            <p:ph idx="13" type="subTitle"/>
          </p:nvPr>
        </p:nvSpPr>
        <p:spPr>
          <a:xfrm>
            <a:off x="5691809" y="3540297"/>
            <a:ext cx="225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13"/>
          <p:cNvSpPr txBox="1"/>
          <p:nvPr>
            <p:ph hasCustomPrompt="1" idx="14" type="title"/>
          </p:nvPr>
        </p:nvSpPr>
        <p:spPr>
          <a:xfrm>
            <a:off x="4764752" y="1620956"/>
            <a:ext cx="7971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dk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97" name="Google Shape;297;p13"/>
          <p:cNvSpPr txBox="1"/>
          <p:nvPr>
            <p:ph hasCustomPrompt="1" idx="15" type="title"/>
          </p:nvPr>
        </p:nvSpPr>
        <p:spPr>
          <a:xfrm>
            <a:off x="4763852" y="3412970"/>
            <a:ext cx="7989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2200">
                <a:solidFill>
                  <a:schemeClr val="dk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98" name="Google Shape;298;p13"/>
          <p:cNvSpPr/>
          <p:nvPr/>
        </p:nvSpPr>
        <p:spPr>
          <a:xfrm flipH="1">
            <a:off x="309468" y="188027"/>
            <a:ext cx="246459"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5520000" y="418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300" name="Shape 300"/>
        <p:cNvGrpSpPr/>
        <p:nvPr/>
      </p:nvGrpSpPr>
      <p:grpSpPr>
        <a:xfrm>
          <a:off x="0" y="0"/>
          <a:ext cx="0" cy="0"/>
          <a:chOff x="0" y="0"/>
          <a:chExt cx="0" cy="0"/>
        </a:xfrm>
      </p:grpSpPr>
      <p:grpSp>
        <p:nvGrpSpPr>
          <p:cNvPr id="301" name="Google Shape;301;p14"/>
          <p:cNvGrpSpPr/>
          <p:nvPr/>
        </p:nvGrpSpPr>
        <p:grpSpPr>
          <a:xfrm>
            <a:off x="352738" y="116402"/>
            <a:ext cx="8438525" cy="4910695"/>
            <a:chOff x="427525" y="125925"/>
            <a:chExt cx="8438525" cy="4910695"/>
          </a:xfrm>
        </p:grpSpPr>
        <p:sp>
          <p:nvSpPr>
            <p:cNvPr id="302" name="Google Shape;302;p14"/>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4"/>
          <p:cNvSpPr txBox="1"/>
          <p:nvPr>
            <p:ph type="title"/>
          </p:nvPr>
        </p:nvSpPr>
        <p:spPr>
          <a:xfrm>
            <a:off x="3069750" y="3121270"/>
            <a:ext cx="3004500" cy="1830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314" name="Google Shape;314;p14"/>
          <p:cNvSpPr txBox="1"/>
          <p:nvPr>
            <p:ph idx="1" type="subTitle"/>
          </p:nvPr>
        </p:nvSpPr>
        <p:spPr>
          <a:xfrm>
            <a:off x="1371600" y="1690880"/>
            <a:ext cx="6400800" cy="109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25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5" name="Google Shape;315;p14"/>
          <p:cNvSpPr/>
          <p:nvPr/>
        </p:nvSpPr>
        <p:spPr>
          <a:xfrm>
            <a:off x="527950" y="1963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flipH="1">
            <a:off x="77659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317" name="Shape 317"/>
        <p:cNvGrpSpPr/>
        <p:nvPr/>
      </p:nvGrpSpPr>
      <p:grpSpPr>
        <a:xfrm>
          <a:off x="0" y="0"/>
          <a:ext cx="0" cy="0"/>
          <a:chOff x="0" y="0"/>
          <a:chExt cx="0" cy="0"/>
        </a:xfrm>
      </p:grpSpPr>
      <p:grpSp>
        <p:nvGrpSpPr>
          <p:cNvPr id="318" name="Google Shape;318;p15"/>
          <p:cNvGrpSpPr/>
          <p:nvPr/>
        </p:nvGrpSpPr>
        <p:grpSpPr>
          <a:xfrm>
            <a:off x="352738" y="116402"/>
            <a:ext cx="8438525" cy="4910695"/>
            <a:chOff x="427525" y="125925"/>
            <a:chExt cx="8438525" cy="4910695"/>
          </a:xfrm>
        </p:grpSpPr>
        <p:sp>
          <p:nvSpPr>
            <p:cNvPr id="319" name="Google Shape;319;p15"/>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5"/>
          <p:cNvGrpSpPr/>
          <p:nvPr/>
        </p:nvGrpSpPr>
        <p:grpSpPr>
          <a:xfrm>
            <a:off x="1886438" y="466796"/>
            <a:ext cx="5364952" cy="479700"/>
            <a:chOff x="1886438" y="466796"/>
            <a:chExt cx="5364952" cy="479700"/>
          </a:xfrm>
        </p:grpSpPr>
        <p:grpSp>
          <p:nvGrpSpPr>
            <p:cNvPr id="331" name="Google Shape;331;p15"/>
            <p:cNvGrpSpPr/>
            <p:nvPr/>
          </p:nvGrpSpPr>
          <p:grpSpPr>
            <a:xfrm>
              <a:off x="6563213" y="563992"/>
              <a:ext cx="688177" cy="285307"/>
              <a:chOff x="6029812" y="-91729"/>
              <a:chExt cx="688177" cy="285307"/>
            </a:xfrm>
          </p:grpSpPr>
          <p:sp>
            <p:nvSpPr>
              <p:cNvPr id="332" name="Google Shape;332;p15"/>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333" name="Google Shape;333;p15"/>
              <p:cNvGrpSpPr/>
              <p:nvPr/>
            </p:nvGrpSpPr>
            <p:grpSpPr>
              <a:xfrm flipH="1">
                <a:off x="6263183" y="-75565"/>
                <a:ext cx="115338" cy="252979"/>
                <a:chOff x="2670257" y="-499762"/>
                <a:chExt cx="115338" cy="252979"/>
              </a:xfrm>
            </p:grpSpPr>
            <p:sp>
              <p:nvSpPr>
                <p:cNvPr id="334" name="Google Shape;334;p15"/>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0" name="Google Shape;340;p15"/>
            <p:cNvGrpSpPr/>
            <p:nvPr/>
          </p:nvGrpSpPr>
          <p:grpSpPr>
            <a:xfrm>
              <a:off x="1886438" y="563992"/>
              <a:ext cx="688177" cy="285307"/>
              <a:chOff x="2419838" y="-91729"/>
              <a:chExt cx="688177" cy="285307"/>
            </a:xfrm>
          </p:grpSpPr>
          <p:sp>
            <p:nvSpPr>
              <p:cNvPr id="341" name="Google Shape;341;p15"/>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342" name="Google Shape;342;p15"/>
              <p:cNvGrpSpPr/>
              <p:nvPr/>
            </p:nvGrpSpPr>
            <p:grpSpPr>
              <a:xfrm>
                <a:off x="2759307" y="-75565"/>
                <a:ext cx="115338" cy="252979"/>
                <a:chOff x="2670257" y="-499762"/>
                <a:chExt cx="115338" cy="252979"/>
              </a:xfrm>
            </p:grpSpPr>
            <p:sp>
              <p:nvSpPr>
                <p:cNvPr id="343" name="Google Shape;343;p15"/>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9" name="Google Shape;349;p15"/>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15"/>
          <p:cNvSpPr txBox="1"/>
          <p:nvPr>
            <p:ph type="title"/>
          </p:nvPr>
        </p:nvSpPr>
        <p:spPr>
          <a:xfrm>
            <a:off x="713225" y="557784"/>
            <a:ext cx="77178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Dosis"/>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351" name="Google Shape;351;p15"/>
          <p:cNvSpPr txBox="1"/>
          <p:nvPr>
            <p:ph idx="1" type="body"/>
          </p:nvPr>
        </p:nvSpPr>
        <p:spPr>
          <a:xfrm>
            <a:off x="2286000" y="1200150"/>
            <a:ext cx="4572000" cy="2743200"/>
          </a:xfrm>
          <a:prstGeom prst="rect">
            <a:avLst/>
          </a:prstGeom>
        </p:spPr>
        <p:txBody>
          <a:bodyPr anchorCtr="0" anchor="ctr" bIns="91425" lIns="91425" spcFirstLastPara="1" rIns="91425" wrap="square" tIns="91425">
            <a:noAutofit/>
          </a:bodyPr>
          <a:lstStyle>
            <a:lvl1pPr indent="-317500" lvl="0" marL="457200">
              <a:spcBef>
                <a:spcPts val="1000"/>
              </a:spcBef>
              <a:spcAft>
                <a:spcPts val="0"/>
              </a:spcAft>
              <a:buSzPts val="1400"/>
              <a:buFont typeface="Open Sans"/>
              <a:buAutoNum type="arabicPeriod"/>
              <a:defRPr/>
            </a:lvl1pPr>
            <a:lvl2pPr indent="-317500" lvl="1" marL="914400">
              <a:spcBef>
                <a:spcPts val="1000"/>
              </a:spcBef>
              <a:spcAft>
                <a:spcPts val="0"/>
              </a:spcAft>
              <a:buSzPts val="1400"/>
              <a:buFont typeface="Open Sans"/>
              <a:buAutoNum type="alphaLcPeriod"/>
              <a:defRPr/>
            </a:lvl2pPr>
            <a:lvl3pPr indent="-317500" lvl="2" marL="1371600">
              <a:spcBef>
                <a:spcPts val="0"/>
              </a:spcBef>
              <a:spcAft>
                <a:spcPts val="0"/>
              </a:spcAft>
              <a:buSzPts val="1400"/>
              <a:buFont typeface="Open Sans"/>
              <a:buAutoNum type="romanLcPeriod"/>
              <a:defRPr/>
            </a:lvl3pPr>
            <a:lvl4pPr indent="-317500" lvl="3" marL="1828800">
              <a:spcBef>
                <a:spcPts val="0"/>
              </a:spcBef>
              <a:spcAft>
                <a:spcPts val="0"/>
              </a:spcAft>
              <a:buSzPts val="1400"/>
              <a:buFont typeface="Open Sans"/>
              <a:buAutoNum type="arabicPeriod"/>
              <a:defRPr/>
            </a:lvl4pPr>
            <a:lvl5pPr indent="-317500" lvl="4" marL="2286000">
              <a:spcBef>
                <a:spcPts val="0"/>
              </a:spcBef>
              <a:spcAft>
                <a:spcPts val="0"/>
              </a:spcAft>
              <a:buSzPts val="1400"/>
              <a:buFont typeface="Open Sans"/>
              <a:buAutoNum type="alphaLcPeriod"/>
              <a:defRPr/>
            </a:lvl5pPr>
            <a:lvl6pPr indent="-317500" lvl="5" marL="2743200">
              <a:spcBef>
                <a:spcPts val="0"/>
              </a:spcBef>
              <a:spcAft>
                <a:spcPts val="0"/>
              </a:spcAft>
              <a:buSzPts val="1400"/>
              <a:buFont typeface="Open Sans"/>
              <a:buAutoNum type="romanLcPeriod"/>
              <a:defRPr/>
            </a:lvl6pPr>
            <a:lvl7pPr indent="-317500" lvl="6" marL="3200400">
              <a:spcBef>
                <a:spcPts val="0"/>
              </a:spcBef>
              <a:spcAft>
                <a:spcPts val="0"/>
              </a:spcAft>
              <a:buSzPts val="1400"/>
              <a:buFont typeface="Open Sans"/>
              <a:buAutoNum type="arabicPeriod"/>
              <a:defRPr/>
            </a:lvl7pPr>
            <a:lvl8pPr indent="-317500" lvl="7" marL="3657600">
              <a:spcBef>
                <a:spcPts val="0"/>
              </a:spcBef>
              <a:spcAft>
                <a:spcPts val="0"/>
              </a:spcAft>
              <a:buSzPts val="1400"/>
              <a:buFont typeface="Open Sans"/>
              <a:buAutoNum type="alphaLcPeriod"/>
              <a:defRPr/>
            </a:lvl8pPr>
            <a:lvl9pPr indent="-317500" lvl="8" marL="4114800">
              <a:spcBef>
                <a:spcPts val="0"/>
              </a:spcBef>
              <a:spcAft>
                <a:spcPts val="0"/>
              </a:spcAft>
              <a:buSzPts val="1400"/>
              <a:buFont typeface="Open Sans"/>
              <a:buAutoNum type="romanLcPeriod"/>
              <a:defRPr/>
            </a:lvl9pPr>
          </a:lstStyle>
          <a:p/>
        </p:txBody>
      </p:sp>
      <p:sp>
        <p:nvSpPr>
          <p:cNvPr id="352" name="Google Shape;352;p15"/>
          <p:cNvSpPr/>
          <p:nvPr/>
        </p:nvSpPr>
        <p:spPr>
          <a:xfrm>
            <a:off x="475" y="7297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flipH="1">
            <a:off x="8756558" y="2989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flipH="1">
            <a:off x="7994558" y="1164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_1">
    <p:spTree>
      <p:nvGrpSpPr>
        <p:cNvPr id="355" name="Shape 355"/>
        <p:cNvGrpSpPr/>
        <p:nvPr/>
      </p:nvGrpSpPr>
      <p:grpSpPr>
        <a:xfrm>
          <a:off x="0" y="0"/>
          <a:ext cx="0" cy="0"/>
          <a:chOff x="0" y="0"/>
          <a:chExt cx="0" cy="0"/>
        </a:xfrm>
      </p:grpSpPr>
      <p:grpSp>
        <p:nvGrpSpPr>
          <p:cNvPr id="356" name="Google Shape;356;p16"/>
          <p:cNvGrpSpPr/>
          <p:nvPr/>
        </p:nvGrpSpPr>
        <p:grpSpPr>
          <a:xfrm>
            <a:off x="352738" y="116402"/>
            <a:ext cx="8438525" cy="4910695"/>
            <a:chOff x="427525" y="125925"/>
            <a:chExt cx="8438525" cy="4910695"/>
          </a:xfrm>
        </p:grpSpPr>
        <p:sp>
          <p:nvSpPr>
            <p:cNvPr id="357" name="Google Shape;357;p16"/>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6"/>
          <p:cNvSpPr txBox="1"/>
          <p:nvPr>
            <p:ph type="title"/>
          </p:nvPr>
        </p:nvSpPr>
        <p:spPr>
          <a:xfrm>
            <a:off x="4091725" y="1791542"/>
            <a:ext cx="4338900" cy="731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2800"/>
              <a:buFont typeface="Dosis"/>
              <a:buNone/>
              <a:defRPr>
                <a:solidFill>
                  <a:schemeClr val="lt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369" name="Google Shape;369;p16"/>
          <p:cNvSpPr txBox="1"/>
          <p:nvPr>
            <p:ph idx="1" type="subTitle"/>
          </p:nvPr>
        </p:nvSpPr>
        <p:spPr>
          <a:xfrm>
            <a:off x="5230300" y="2711758"/>
            <a:ext cx="32004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0" name="Google Shape;370;p16"/>
          <p:cNvSpPr/>
          <p:nvPr/>
        </p:nvSpPr>
        <p:spPr>
          <a:xfrm>
            <a:off x="1143475" y="1201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flipH="1">
            <a:off x="78421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5">
    <p:spTree>
      <p:nvGrpSpPr>
        <p:cNvPr id="372" name="Shape 372"/>
        <p:cNvGrpSpPr/>
        <p:nvPr/>
      </p:nvGrpSpPr>
      <p:grpSpPr>
        <a:xfrm>
          <a:off x="0" y="0"/>
          <a:ext cx="0" cy="0"/>
          <a:chOff x="0" y="0"/>
          <a:chExt cx="0" cy="0"/>
        </a:xfrm>
      </p:grpSpPr>
      <p:grpSp>
        <p:nvGrpSpPr>
          <p:cNvPr id="373" name="Google Shape;373;p17"/>
          <p:cNvGrpSpPr/>
          <p:nvPr/>
        </p:nvGrpSpPr>
        <p:grpSpPr>
          <a:xfrm>
            <a:off x="352738" y="116402"/>
            <a:ext cx="8438525" cy="4910695"/>
            <a:chOff x="427525" y="125925"/>
            <a:chExt cx="8438525" cy="4910695"/>
          </a:xfrm>
        </p:grpSpPr>
        <p:sp>
          <p:nvSpPr>
            <p:cNvPr id="374" name="Google Shape;374;p17"/>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7"/>
          <p:cNvGrpSpPr/>
          <p:nvPr/>
        </p:nvGrpSpPr>
        <p:grpSpPr>
          <a:xfrm>
            <a:off x="1886438" y="466796"/>
            <a:ext cx="5364952" cy="479700"/>
            <a:chOff x="1886438" y="466796"/>
            <a:chExt cx="5364952" cy="479700"/>
          </a:xfrm>
        </p:grpSpPr>
        <p:grpSp>
          <p:nvGrpSpPr>
            <p:cNvPr id="386" name="Google Shape;386;p17"/>
            <p:cNvGrpSpPr/>
            <p:nvPr/>
          </p:nvGrpSpPr>
          <p:grpSpPr>
            <a:xfrm>
              <a:off x="6563213" y="563992"/>
              <a:ext cx="688177" cy="285307"/>
              <a:chOff x="6029812" y="-91729"/>
              <a:chExt cx="688177" cy="285307"/>
            </a:xfrm>
          </p:grpSpPr>
          <p:sp>
            <p:nvSpPr>
              <p:cNvPr id="387" name="Google Shape;387;p17"/>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388" name="Google Shape;388;p17"/>
              <p:cNvGrpSpPr/>
              <p:nvPr/>
            </p:nvGrpSpPr>
            <p:grpSpPr>
              <a:xfrm flipH="1">
                <a:off x="6263183" y="-75565"/>
                <a:ext cx="115338" cy="252979"/>
                <a:chOff x="2670257" y="-499762"/>
                <a:chExt cx="115338" cy="252979"/>
              </a:xfrm>
            </p:grpSpPr>
            <p:sp>
              <p:nvSpPr>
                <p:cNvPr id="389" name="Google Shape;389;p17"/>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5" name="Google Shape;395;p17"/>
            <p:cNvGrpSpPr/>
            <p:nvPr/>
          </p:nvGrpSpPr>
          <p:grpSpPr>
            <a:xfrm>
              <a:off x="1886438" y="563992"/>
              <a:ext cx="688177" cy="285307"/>
              <a:chOff x="2419838" y="-91729"/>
              <a:chExt cx="688177" cy="285307"/>
            </a:xfrm>
          </p:grpSpPr>
          <p:sp>
            <p:nvSpPr>
              <p:cNvPr id="396" name="Google Shape;396;p17"/>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397" name="Google Shape;397;p17"/>
              <p:cNvGrpSpPr/>
              <p:nvPr/>
            </p:nvGrpSpPr>
            <p:grpSpPr>
              <a:xfrm>
                <a:off x="2759307" y="-75565"/>
                <a:ext cx="115338" cy="252979"/>
                <a:chOff x="2670257" y="-499762"/>
                <a:chExt cx="115338" cy="252979"/>
              </a:xfrm>
            </p:grpSpPr>
            <p:sp>
              <p:nvSpPr>
                <p:cNvPr id="398" name="Google Shape;398;p17"/>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 name="Google Shape;404;p17"/>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7"/>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dk2"/>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406" name="Google Shape;406;p17"/>
          <p:cNvSpPr txBox="1"/>
          <p:nvPr>
            <p:ph idx="1" type="body"/>
          </p:nvPr>
        </p:nvSpPr>
        <p:spPr>
          <a:xfrm>
            <a:off x="1740600" y="1755000"/>
            <a:ext cx="5662800" cy="16335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6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07" name="Google Shape;407;p17"/>
          <p:cNvSpPr/>
          <p:nvPr/>
        </p:nvSpPr>
        <p:spPr>
          <a:xfrm>
            <a:off x="-243575" y="146487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6">
    <p:spTree>
      <p:nvGrpSpPr>
        <p:cNvPr id="410" name="Shape 410"/>
        <p:cNvGrpSpPr/>
        <p:nvPr/>
      </p:nvGrpSpPr>
      <p:grpSpPr>
        <a:xfrm>
          <a:off x="0" y="0"/>
          <a:ext cx="0" cy="0"/>
          <a:chOff x="0" y="0"/>
          <a:chExt cx="0" cy="0"/>
        </a:xfrm>
      </p:grpSpPr>
      <p:grpSp>
        <p:nvGrpSpPr>
          <p:cNvPr id="411" name="Google Shape;411;p18"/>
          <p:cNvGrpSpPr/>
          <p:nvPr/>
        </p:nvGrpSpPr>
        <p:grpSpPr>
          <a:xfrm>
            <a:off x="352738" y="116402"/>
            <a:ext cx="8438525" cy="4910695"/>
            <a:chOff x="427525" y="125925"/>
            <a:chExt cx="8438525" cy="4910695"/>
          </a:xfrm>
        </p:grpSpPr>
        <p:sp>
          <p:nvSpPr>
            <p:cNvPr id="412" name="Google Shape;412;p18"/>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18"/>
          <p:cNvSpPr txBox="1"/>
          <p:nvPr>
            <p:ph idx="1" type="subTitle"/>
          </p:nvPr>
        </p:nvSpPr>
        <p:spPr>
          <a:xfrm>
            <a:off x="837050" y="2123785"/>
            <a:ext cx="3657600" cy="137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424" name="Google Shape;424;p18"/>
          <p:cNvSpPr txBox="1"/>
          <p:nvPr>
            <p:ph type="title"/>
          </p:nvPr>
        </p:nvSpPr>
        <p:spPr>
          <a:xfrm>
            <a:off x="713225" y="1648115"/>
            <a:ext cx="3781500" cy="45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5" name="Google Shape;425;p18"/>
          <p:cNvSpPr/>
          <p:nvPr/>
        </p:nvSpPr>
        <p:spPr>
          <a:xfrm>
            <a:off x="5442850" y="9513"/>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flipH="1">
            <a:off x="76208" y="613227"/>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7">
    <p:spTree>
      <p:nvGrpSpPr>
        <p:cNvPr id="428" name="Shape 428"/>
        <p:cNvGrpSpPr/>
        <p:nvPr/>
      </p:nvGrpSpPr>
      <p:grpSpPr>
        <a:xfrm>
          <a:off x="0" y="0"/>
          <a:ext cx="0" cy="0"/>
          <a:chOff x="0" y="0"/>
          <a:chExt cx="0" cy="0"/>
        </a:xfrm>
      </p:grpSpPr>
      <p:grpSp>
        <p:nvGrpSpPr>
          <p:cNvPr id="429" name="Google Shape;429;p19"/>
          <p:cNvGrpSpPr/>
          <p:nvPr/>
        </p:nvGrpSpPr>
        <p:grpSpPr>
          <a:xfrm>
            <a:off x="352738" y="116402"/>
            <a:ext cx="8438525" cy="4910695"/>
            <a:chOff x="427525" y="125925"/>
            <a:chExt cx="8438525" cy="4910695"/>
          </a:xfrm>
        </p:grpSpPr>
        <p:sp>
          <p:nvSpPr>
            <p:cNvPr id="430" name="Google Shape;430;p19"/>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19"/>
          <p:cNvSpPr txBox="1"/>
          <p:nvPr>
            <p:ph idx="1" type="subTitle"/>
          </p:nvPr>
        </p:nvSpPr>
        <p:spPr>
          <a:xfrm>
            <a:off x="4527400" y="2121408"/>
            <a:ext cx="3657600" cy="137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42" name="Google Shape;442;p19"/>
          <p:cNvSpPr txBox="1"/>
          <p:nvPr>
            <p:ph type="title"/>
          </p:nvPr>
        </p:nvSpPr>
        <p:spPr>
          <a:xfrm>
            <a:off x="4527400" y="1645920"/>
            <a:ext cx="3785700" cy="457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3" name="Google Shape;443;p19"/>
          <p:cNvSpPr/>
          <p:nvPr/>
        </p:nvSpPr>
        <p:spPr>
          <a:xfrm>
            <a:off x="956575" y="2534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flipH="1">
            <a:off x="85279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8">
    <p:spTree>
      <p:nvGrpSpPr>
        <p:cNvPr id="446" name="Shape 446"/>
        <p:cNvGrpSpPr/>
        <p:nvPr/>
      </p:nvGrpSpPr>
      <p:grpSpPr>
        <a:xfrm>
          <a:off x="0" y="0"/>
          <a:ext cx="0" cy="0"/>
          <a:chOff x="0" y="0"/>
          <a:chExt cx="0" cy="0"/>
        </a:xfrm>
      </p:grpSpPr>
      <p:grpSp>
        <p:nvGrpSpPr>
          <p:cNvPr id="447" name="Google Shape;447;p20"/>
          <p:cNvGrpSpPr/>
          <p:nvPr/>
        </p:nvGrpSpPr>
        <p:grpSpPr>
          <a:xfrm>
            <a:off x="352738" y="116402"/>
            <a:ext cx="8438525" cy="4910695"/>
            <a:chOff x="427525" y="125925"/>
            <a:chExt cx="8438525" cy="4910695"/>
          </a:xfrm>
        </p:grpSpPr>
        <p:sp>
          <p:nvSpPr>
            <p:cNvPr id="448" name="Google Shape;448;p20"/>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0"/>
          <p:cNvGrpSpPr/>
          <p:nvPr/>
        </p:nvGrpSpPr>
        <p:grpSpPr>
          <a:xfrm>
            <a:off x="1886438" y="466796"/>
            <a:ext cx="5364952" cy="479700"/>
            <a:chOff x="1886438" y="466796"/>
            <a:chExt cx="5364952" cy="479700"/>
          </a:xfrm>
        </p:grpSpPr>
        <p:grpSp>
          <p:nvGrpSpPr>
            <p:cNvPr id="460" name="Google Shape;460;p20"/>
            <p:cNvGrpSpPr/>
            <p:nvPr/>
          </p:nvGrpSpPr>
          <p:grpSpPr>
            <a:xfrm>
              <a:off x="6563213" y="563992"/>
              <a:ext cx="688177" cy="285307"/>
              <a:chOff x="6029812" y="-91729"/>
              <a:chExt cx="688177" cy="285307"/>
            </a:xfrm>
          </p:grpSpPr>
          <p:sp>
            <p:nvSpPr>
              <p:cNvPr id="461" name="Google Shape;461;p20"/>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462" name="Google Shape;462;p20"/>
              <p:cNvGrpSpPr/>
              <p:nvPr/>
            </p:nvGrpSpPr>
            <p:grpSpPr>
              <a:xfrm flipH="1">
                <a:off x="6263183" y="-75565"/>
                <a:ext cx="115338" cy="252979"/>
                <a:chOff x="2670257" y="-499762"/>
                <a:chExt cx="115338" cy="252979"/>
              </a:xfrm>
            </p:grpSpPr>
            <p:sp>
              <p:nvSpPr>
                <p:cNvPr id="463" name="Google Shape;463;p20"/>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9" name="Google Shape;469;p20"/>
            <p:cNvGrpSpPr/>
            <p:nvPr/>
          </p:nvGrpSpPr>
          <p:grpSpPr>
            <a:xfrm>
              <a:off x="1886438" y="563992"/>
              <a:ext cx="688177" cy="285307"/>
              <a:chOff x="2419838" y="-91729"/>
              <a:chExt cx="688177" cy="285307"/>
            </a:xfrm>
          </p:grpSpPr>
          <p:sp>
            <p:nvSpPr>
              <p:cNvPr id="470" name="Google Shape;470;p20"/>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471" name="Google Shape;471;p20"/>
              <p:cNvGrpSpPr/>
              <p:nvPr/>
            </p:nvGrpSpPr>
            <p:grpSpPr>
              <a:xfrm>
                <a:off x="2759307" y="-75565"/>
                <a:ext cx="115338" cy="252979"/>
                <a:chOff x="2670257" y="-499762"/>
                <a:chExt cx="115338" cy="252979"/>
              </a:xfrm>
            </p:grpSpPr>
            <p:sp>
              <p:nvSpPr>
                <p:cNvPr id="472" name="Google Shape;472;p20"/>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 name="Google Shape;478;p20"/>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0"/>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dk2"/>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480" name="Google Shape;480;p20"/>
          <p:cNvSpPr txBox="1"/>
          <p:nvPr>
            <p:ph idx="1" type="body"/>
          </p:nvPr>
        </p:nvSpPr>
        <p:spPr>
          <a:xfrm>
            <a:off x="713250" y="1101750"/>
            <a:ext cx="7717500" cy="2940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3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81" name="Google Shape;481;p20"/>
          <p:cNvSpPr/>
          <p:nvPr/>
        </p:nvSpPr>
        <p:spPr>
          <a:xfrm>
            <a:off x="2290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flipH="1">
            <a:off x="8756558" y="4513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3"/>
          <p:cNvGrpSpPr/>
          <p:nvPr/>
        </p:nvGrpSpPr>
        <p:grpSpPr>
          <a:xfrm>
            <a:off x="352738" y="116402"/>
            <a:ext cx="8438525" cy="4910695"/>
            <a:chOff x="427525" y="125925"/>
            <a:chExt cx="8438525" cy="4910695"/>
          </a:xfrm>
        </p:grpSpPr>
        <p:sp>
          <p:nvSpPr>
            <p:cNvPr id="30" name="Google Shape;30;p3"/>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943390" y="795919"/>
              <a:ext cx="7640095" cy="67"/>
            </a:xfrm>
            <a:custGeom>
              <a:rect b="b" l="l" r="r" t="t"/>
              <a:pathLst>
                <a:path extrusionOk="0" fill="none" h="1" w="114010">
                  <a:moveTo>
                    <a:pt x="0" y="1"/>
                  </a:moveTo>
                  <a:lnTo>
                    <a:pt x="114009"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8865983" y="1000710"/>
              <a:ext cx="67" cy="3131293"/>
            </a:xfrm>
            <a:custGeom>
              <a:rect b="b" l="l" r="r" t="t"/>
              <a:pathLst>
                <a:path extrusionOk="0" fill="none" h="46727" w="1">
                  <a:moveTo>
                    <a:pt x="1" y="1"/>
                  </a:moveTo>
                  <a:lnTo>
                    <a:pt x="1" y="46726"/>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27525" y="1053851"/>
              <a:ext cx="67" cy="3035398"/>
            </a:xfrm>
            <a:custGeom>
              <a:rect b="b" l="l" r="r" t="t"/>
              <a:pathLst>
                <a:path extrusionOk="0" fill="none" h="45296" w="1">
                  <a:moveTo>
                    <a:pt x="1" y="45295"/>
                  </a:moveTo>
                  <a:lnTo>
                    <a:pt x="1" y="1"/>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031512" y="4356175"/>
              <a:ext cx="7551974" cy="67"/>
            </a:xfrm>
            <a:custGeom>
              <a:rect b="b" l="l" r="r" t="t"/>
              <a:pathLst>
                <a:path extrusionOk="0" fill="none" h="1" w="112695">
                  <a:moveTo>
                    <a:pt x="112694" y="0"/>
                  </a:moveTo>
                  <a:lnTo>
                    <a:pt x="0" y="0"/>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3"/>
          <p:cNvSpPr txBox="1"/>
          <p:nvPr>
            <p:ph type="title"/>
          </p:nvPr>
        </p:nvSpPr>
        <p:spPr>
          <a:xfrm>
            <a:off x="3014400" y="2791864"/>
            <a:ext cx="3115200" cy="411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2" name="Google Shape;42;p3"/>
          <p:cNvSpPr txBox="1"/>
          <p:nvPr>
            <p:ph idx="1" type="subTitle"/>
          </p:nvPr>
        </p:nvSpPr>
        <p:spPr>
          <a:xfrm>
            <a:off x="3037200" y="3402243"/>
            <a:ext cx="3069600" cy="39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43" name="Google Shape;43;p3"/>
          <p:cNvSpPr txBox="1"/>
          <p:nvPr>
            <p:ph hasCustomPrompt="1" idx="2" type="title"/>
          </p:nvPr>
        </p:nvSpPr>
        <p:spPr>
          <a:xfrm>
            <a:off x="4027950" y="1652457"/>
            <a:ext cx="10881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5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44" name="Google Shape;44;p3"/>
          <p:cNvSpPr/>
          <p:nvPr/>
        </p:nvSpPr>
        <p:spPr>
          <a:xfrm>
            <a:off x="9148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flipH="1">
            <a:off x="8375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flipH="1">
            <a:off x="8766083" y="578677"/>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24325" y="425593"/>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_1_1">
    <p:spTree>
      <p:nvGrpSpPr>
        <p:cNvPr id="483" name="Shape 483"/>
        <p:cNvGrpSpPr/>
        <p:nvPr/>
      </p:nvGrpSpPr>
      <p:grpSpPr>
        <a:xfrm>
          <a:off x="0" y="0"/>
          <a:ext cx="0" cy="0"/>
          <a:chOff x="0" y="0"/>
          <a:chExt cx="0" cy="0"/>
        </a:xfrm>
      </p:grpSpPr>
      <p:grpSp>
        <p:nvGrpSpPr>
          <p:cNvPr id="484" name="Google Shape;484;p21"/>
          <p:cNvGrpSpPr/>
          <p:nvPr/>
        </p:nvGrpSpPr>
        <p:grpSpPr>
          <a:xfrm>
            <a:off x="352738" y="116402"/>
            <a:ext cx="8438525" cy="4910695"/>
            <a:chOff x="427525" y="125925"/>
            <a:chExt cx="8438525" cy="4910695"/>
          </a:xfrm>
        </p:grpSpPr>
        <p:sp>
          <p:nvSpPr>
            <p:cNvPr id="485" name="Google Shape;485;p21"/>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1"/>
          <p:cNvGrpSpPr/>
          <p:nvPr/>
        </p:nvGrpSpPr>
        <p:grpSpPr>
          <a:xfrm>
            <a:off x="1886438" y="466796"/>
            <a:ext cx="5364952" cy="479700"/>
            <a:chOff x="1886438" y="466796"/>
            <a:chExt cx="5364952" cy="479700"/>
          </a:xfrm>
        </p:grpSpPr>
        <p:grpSp>
          <p:nvGrpSpPr>
            <p:cNvPr id="497" name="Google Shape;497;p21"/>
            <p:cNvGrpSpPr/>
            <p:nvPr/>
          </p:nvGrpSpPr>
          <p:grpSpPr>
            <a:xfrm>
              <a:off x="6563213" y="563992"/>
              <a:ext cx="688177" cy="285307"/>
              <a:chOff x="6029812" y="-91729"/>
              <a:chExt cx="688177" cy="285307"/>
            </a:xfrm>
          </p:grpSpPr>
          <p:sp>
            <p:nvSpPr>
              <p:cNvPr id="498" name="Google Shape;498;p21"/>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499" name="Google Shape;499;p21"/>
              <p:cNvGrpSpPr/>
              <p:nvPr/>
            </p:nvGrpSpPr>
            <p:grpSpPr>
              <a:xfrm flipH="1">
                <a:off x="6263183" y="-75565"/>
                <a:ext cx="115338" cy="252979"/>
                <a:chOff x="2670257" y="-499762"/>
                <a:chExt cx="115338" cy="252979"/>
              </a:xfrm>
            </p:grpSpPr>
            <p:sp>
              <p:nvSpPr>
                <p:cNvPr id="500" name="Google Shape;500;p21"/>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6" name="Google Shape;506;p21"/>
            <p:cNvGrpSpPr/>
            <p:nvPr/>
          </p:nvGrpSpPr>
          <p:grpSpPr>
            <a:xfrm>
              <a:off x="1886438" y="563992"/>
              <a:ext cx="688177" cy="285307"/>
              <a:chOff x="2419838" y="-91729"/>
              <a:chExt cx="688177" cy="285307"/>
            </a:xfrm>
          </p:grpSpPr>
          <p:sp>
            <p:nvSpPr>
              <p:cNvPr id="507" name="Google Shape;507;p21"/>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508" name="Google Shape;508;p21"/>
              <p:cNvGrpSpPr/>
              <p:nvPr/>
            </p:nvGrpSpPr>
            <p:grpSpPr>
              <a:xfrm>
                <a:off x="2759307" y="-75565"/>
                <a:ext cx="115338" cy="252979"/>
                <a:chOff x="2670257" y="-499762"/>
                <a:chExt cx="115338" cy="252979"/>
              </a:xfrm>
            </p:grpSpPr>
            <p:sp>
              <p:nvSpPr>
                <p:cNvPr id="509" name="Google Shape;509;p21"/>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5" name="Google Shape;515;p21"/>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1"/>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517" name="Google Shape;517;p21"/>
          <p:cNvSpPr txBox="1"/>
          <p:nvPr>
            <p:ph idx="1" type="subTitle"/>
          </p:nvPr>
        </p:nvSpPr>
        <p:spPr>
          <a:xfrm>
            <a:off x="713225" y="1012850"/>
            <a:ext cx="3858900" cy="35289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18" name="Google Shape;518;p21"/>
          <p:cNvSpPr txBox="1"/>
          <p:nvPr>
            <p:ph idx="2" type="subTitle"/>
          </p:nvPr>
        </p:nvSpPr>
        <p:spPr>
          <a:xfrm>
            <a:off x="4572025" y="1012850"/>
            <a:ext cx="3858900" cy="35289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19" name="Google Shape;519;p21"/>
          <p:cNvSpPr/>
          <p:nvPr/>
        </p:nvSpPr>
        <p:spPr>
          <a:xfrm>
            <a:off x="8957575" y="622600"/>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3100" y="8696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flipH="1">
            <a:off x="85279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0">
    <p:spTree>
      <p:nvGrpSpPr>
        <p:cNvPr id="522" name="Shape 522"/>
        <p:cNvGrpSpPr/>
        <p:nvPr/>
      </p:nvGrpSpPr>
      <p:grpSpPr>
        <a:xfrm>
          <a:off x="0" y="0"/>
          <a:ext cx="0" cy="0"/>
          <a:chOff x="0" y="0"/>
          <a:chExt cx="0" cy="0"/>
        </a:xfrm>
      </p:grpSpPr>
      <p:grpSp>
        <p:nvGrpSpPr>
          <p:cNvPr id="523" name="Google Shape;523;p22"/>
          <p:cNvGrpSpPr/>
          <p:nvPr/>
        </p:nvGrpSpPr>
        <p:grpSpPr>
          <a:xfrm>
            <a:off x="1886438" y="466796"/>
            <a:ext cx="5364952" cy="479700"/>
            <a:chOff x="1886438" y="466796"/>
            <a:chExt cx="5364952" cy="479700"/>
          </a:xfrm>
        </p:grpSpPr>
        <p:grpSp>
          <p:nvGrpSpPr>
            <p:cNvPr id="524" name="Google Shape;524;p22"/>
            <p:cNvGrpSpPr/>
            <p:nvPr/>
          </p:nvGrpSpPr>
          <p:grpSpPr>
            <a:xfrm>
              <a:off x="6563213" y="563992"/>
              <a:ext cx="688177" cy="285307"/>
              <a:chOff x="6029812" y="-91729"/>
              <a:chExt cx="688177" cy="285307"/>
            </a:xfrm>
          </p:grpSpPr>
          <p:sp>
            <p:nvSpPr>
              <p:cNvPr id="525" name="Google Shape;525;p22"/>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526" name="Google Shape;526;p22"/>
              <p:cNvGrpSpPr/>
              <p:nvPr/>
            </p:nvGrpSpPr>
            <p:grpSpPr>
              <a:xfrm flipH="1">
                <a:off x="6263183" y="-75565"/>
                <a:ext cx="115338" cy="252979"/>
                <a:chOff x="2670257" y="-499762"/>
                <a:chExt cx="115338" cy="252979"/>
              </a:xfrm>
            </p:grpSpPr>
            <p:sp>
              <p:nvSpPr>
                <p:cNvPr id="527" name="Google Shape;527;p22"/>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3" name="Google Shape;533;p22"/>
            <p:cNvGrpSpPr/>
            <p:nvPr/>
          </p:nvGrpSpPr>
          <p:grpSpPr>
            <a:xfrm>
              <a:off x="1886438" y="563992"/>
              <a:ext cx="688177" cy="285307"/>
              <a:chOff x="2419838" y="-91729"/>
              <a:chExt cx="688177" cy="285307"/>
            </a:xfrm>
          </p:grpSpPr>
          <p:sp>
            <p:nvSpPr>
              <p:cNvPr id="534" name="Google Shape;534;p22"/>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535" name="Google Shape;535;p22"/>
              <p:cNvGrpSpPr/>
              <p:nvPr/>
            </p:nvGrpSpPr>
            <p:grpSpPr>
              <a:xfrm>
                <a:off x="2759307" y="-75565"/>
                <a:ext cx="115338" cy="252979"/>
                <a:chOff x="2670257" y="-499762"/>
                <a:chExt cx="115338" cy="252979"/>
              </a:xfrm>
            </p:grpSpPr>
            <p:sp>
              <p:nvSpPr>
                <p:cNvPr id="536" name="Google Shape;536;p22"/>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2" name="Google Shape;542;p22"/>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2"/>
          <p:cNvGrpSpPr/>
          <p:nvPr/>
        </p:nvGrpSpPr>
        <p:grpSpPr>
          <a:xfrm>
            <a:off x="352738" y="116402"/>
            <a:ext cx="8438525" cy="4910695"/>
            <a:chOff x="427525" y="125925"/>
            <a:chExt cx="8438525" cy="4910695"/>
          </a:xfrm>
        </p:grpSpPr>
        <p:sp>
          <p:nvSpPr>
            <p:cNvPr id="544" name="Google Shape;544;p22"/>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22"/>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Dosis"/>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556" name="Google Shape;556;p22"/>
          <p:cNvSpPr txBox="1"/>
          <p:nvPr>
            <p:ph idx="1" type="subTitle"/>
          </p:nvPr>
        </p:nvSpPr>
        <p:spPr>
          <a:xfrm>
            <a:off x="878975" y="3388368"/>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557" name="Google Shape;557;p22"/>
          <p:cNvSpPr txBox="1"/>
          <p:nvPr>
            <p:ph idx="2" type="subTitle"/>
          </p:nvPr>
        </p:nvSpPr>
        <p:spPr>
          <a:xfrm>
            <a:off x="713225" y="3740202"/>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58" name="Google Shape;558;p22"/>
          <p:cNvSpPr txBox="1"/>
          <p:nvPr>
            <p:ph idx="3" type="subTitle"/>
          </p:nvPr>
        </p:nvSpPr>
        <p:spPr>
          <a:xfrm>
            <a:off x="2945900" y="3388368"/>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solidFill>
                  <a:schemeClr val="dk2"/>
                </a:solidFill>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559" name="Google Shape;559;p22"/>
          <p:cNvSpPr txBox="1"/>
          <p:nvPr>
            <p:ph idx="4" type="subTitle"/>
          </p:nvPr>
        </p:nvSpPr>
        <p:spPr>
          <a:xfrm>
            <a:off x="2780150" y="3740202"/>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60" name="Google Shape;560;p22"/>
          <p:cNvSpPr txBox="1"/>
          <p:nvPr>
            <p:ph idx="5" type="subTitle"/>
          </p:nvPr>
        </p:nvSpPr>
        <p:spPr>
          <a:xfrm>
            <a:off x="719250" y="1729450"/>
            <a:ext cx="3858900" cy="6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61" name="Google Shape;561;p22"/>
          <p:cNvSpPr/>
          <p:nvPr/>
        </p:nvSpPr>
        <p:spPr>
          <a:xfrm>
            <a:off x="5396925" y="1711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flipH="1">
            <a:off x="23240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563" name="Shape 563"/>
        <p:cNvGrpSpPr/>
        <p:nvPr/>
      </p:nvGrpSpPr>
      <p:grpSpPr>
        <a:xfrm>
          <a:off x="0" y="0"/>
          <a:ext cx="0" cy="0"/>
          <a:chOff x="0" y="0"/>
          <a:chExt cx="0" cy="0"/>
        </a:xfrm>
      </p:grpSpPr>
      <p:grpSp>
        <p:nvGrpSpPr>
          <p:cNvPr id="564" name="Google Shape;564;p23"/>
          <p:cNvGrpSpPr/>
          <p:nvPr/>
        </p:nvGrpSpPr>
        <p:grpSpPr>
          <a:xfrm>
            <a:off x="352738" y="116402"/>
            <a:ext cx="8438525" cy="4910695"/>
            <a:chOff x="427525" y="125925"/>
            <a:chExt cx="8438525" cy="4910695"/>
          </a:xfrm>
        </p:grpSpPr>
        <p:sp>
          <p:nvSpPr>
            <p:cNvPr id="565" name="Google Shape;565;p23"/>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3"/>
          <p:cNvGrpSpPr/>
          <p:nvPr/>
        </p:nvGrpSpPr>
        <p:grpSpPr>
          <a:xfrm>
            <a:off x="1886438" y="466796"/>
            <a:ext cx="5364952" cy="479700"/>
            <a:chOff x="1886438" y="466796"/>
            <a:chExt cx="5364952" cy="479700"/>
          </a:xfrm>
        </p:grpSpPr>
        <p:grpSp>
          <p:nvGrpSpPr>
            <p:cNvPr id="577" name="Google Shape;577;p23"/>
            <p:cNvGrpSpPr/>
            <p:nvPr/>
          </p:nvGrpSpPr>
          <p:grpSpPr>
            <a:xfrm>
              <a:off x="6563213" y="563992"/>
              <a:ext cx="688177" cy="285307"/>
              <a:chOff x="6029812" y="-91729"/>
              <a:chExt cx="688177" cy="285307"/>
            </a:xfrm>
          </p:grpSpPr>
          <p:sp>
            <p:nvSpPr>
              <p:cNvPr id="578" name="Google Shape;578;p23"/>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579" name="Google Shape;579;p23"/>
              <p:cNvGrpSpPr/>
              <p:nvPr/>
            </p:nvGrpSpPr>
            <p:grpSpPr>
              <a:xfrm flipH="1">
                <a:off x="6263183" y="-75565"/>
                <a:ext cx="115338" cy="252979"/>
                <a:chOff x="2670257" y="-499762"/>
                <a:chExt cx="115338" cy="252979"/>
              </a:xfrm>
            </p:grpSpPr>
            <p:sp>
              <p:nvSpPr>
                <p:cNvPr id="580" name="Google Shape;580;p23"/>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6" name="Google Shape;586;p23"/>
            <p:cNvGrpSpPr/>
            <p:nvPr/>
          </p:nvGrpSpPr>
          <p:grpSpPr>
            <a:xfrm>
              <a:off x="1886438" y="563992"/>
              <a:ext cx="688177" cy="285307"/>
              <a:chOff x="2419838" y="-91729"/>
              <a:chExt cx="688177" cy="285307"/>
            </a:xfrm>
          </p:grpSpPr>
          <p:sp>
            <p:nvSpPr>
              <p:cNvPr id="587" name="Google Shape;587;p23"/>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588" name="Google Shape;588;p23"/>
              <p:cNvGrpSpPr/>
              <p:nvPr/>
            </p:nvGrpSpPr>
            <p:grpSpPr>
              <a:xfrm>
                <a:off x="2759307" y="-75565"/>
                <a:ext cx="115338" cy="252979"/>
                <a:chOff x="2670257" y="-499762"/>
                <a:chExt cx="115338" cy="252979"/>
              </a:xfrm>
            </p:grpSpPr>
            <p:sp>
              <p:nvSpPr>
                <p:cNvPr id="589" name="Google Shape;589;p23"/>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5" name="Google Shape;595;p23"/>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3"/>
          <p:cNvSpPr txBox="1"/>
          <p:nvPr>
            <p:ph idx="1" type="subTitle"/>
          </p:nvPr>
        </p:nvSpPr>
        <p:spPr>
          <a:xfrm>
            <a:off x="2287925" y="1210775"/>
            <a:ext cx="1670700" cy="1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
        <p:nvSpPr>
          <p:cNvPr id="597" name="Google Shape;597;p23"/>
          <p:cNvSpPr txBox="1"/>
          <p:nvPr>
            <p:ph idx="2" type="subTitle"/>
          </p:nvPr>
        </p:nvSpPr>
        <p:spPr>
          <a:xfrm>
            <a:off x="2287925" y="1499197"/>
            <a:ext cx="16707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598" name="Google Shape;598;p23"/>
          <p:cNvSpPr txBox="1"/>
          <p:nvPr>
            <p:ph idx="3" type="subTitle"/>
          </p:nvPr>
        </p:nvSpPr>
        <p:spPr>
          <a:xfrm>
            <a:off x="2287925" y="2244692"/>
            <a:ext cx="1670700" cy="1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
        <p:nvSpPr>
          <p:cNvPr id="599" name="Google Shape;599;p23"/>
          <p:cNvSpPr txBox="1"/>
          <p:nvPr>
            <p:ph idx="4" type="subTitle"/>
          </p:nvPr>
        </p:nvSpPr>
        <p:spPr>
          <a:xfrm>
            <a:off x="2287925" y="2540125"/>
            <a:ext cx="16707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600" name="Google Shape;600;p23"/>
          <p:cNvSpPr txBox="1"/>
          <p:nvPr>
            <p:ph idx="5" type="subTitle"/>
          </p:nvPr>
        </p:nvSpPr>
        <p:spPr>
          <a:xfrm>
            <a:off x="2287925" y="3278608"/>
            <a:ext cx="1670700" cy="1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000"/>
            </a:lvl1pPr>
            <a:lvl2pPr lvl="1" rtl="0">
              <a:lnSpc>
                <a:spcPct val="100000"/>
              </a:lnSpc>
              <a:spcBef>
                <a:spcPts val="0"/>
              </a:spcBef>
              <a:spcAft>
                <a:spcPts val="0"/>
              </a:spcAft>
              <a:buNone/>
              <a:defRPr b="1" sz="2000"/>
            </a:lvl2pPr>
            <a:lvl3pPr lvl="2" rtl="0">
              <a:lnSpc>
                <a:spcPct val="100000"/>
              </a:lnSpc>
              <a:spcBef>
                <a:spcPts val="0"/>
              </a:spcBef>
              <a:spcAft>
                <a:spcPts val="0"/>
              </a:spcAft>
              <a:buNone/>
              <a:defRPr b="1" sz="2000"/>
            </a:lvl3pPr>
            <a:lvl4pPr lvl="3" rtl="0">
              <a:lnSpc>
                <a:spcPct val="100000"/>
              </a:lnSpc>
              <a:spcBef>
                <a:spcPts val="0"/>
              </a:spcBef>
              <a:spcAft>
                <a:spcPts val="0"/>
              </a:spcAft>
              <a:buNone/>
              <a:defRPr b="1" sz="2000"/>
            </a:lvl4pPr>
            <a:lvl5pPr lvl="4" rtl="0">
              <a:lnSpc>
                <a:spcPct val="100000"/>
              </a:lnSpc>
              <a:spcBef>
                <a:spcPts val="0"/>
              </a:spcBef>
              <a:spcAft>
                <a:spcPts val="0"/>
              </a:spcAft>
              <a:buNone/>
              <a:defRPr b="1" sz="2000"/>
            </a:lvl5pPr>
            <a:lvl6pPr lvl="5" rtl="0">
              <a:lnSpc>
                <a:spcPct val="100000"/>
              </a:lnSpc>
              <a:spcBef>
                <a:spcPts val="0"/>
              </a:spcBef>
              <a:spcAft>
                <a:spcPts val="0"/>
              </a:spcAft>
              <a:buNone/>
              <a:defRPr b="1" sz="2000"/>
            </a:lvl6pPr>
            <a:lvl7pPr lvl="6" rtl="0">
              <a:lnSpc>
                <a:spcPct val="100000"/>
              </a:lnSpc>
              <a:spcBef>
                <a:spcPts val="0"/>
              </a:spcBef>
              <a:spcAft>
                <a:spcPts val="0"/>
              </a:spcAft>
              <a:buNone/>
              <a:defRPr b="1" sz="2000"/>
            </a:lvl7pPr>
            <a:lvl8pPr lvl="7" rtl="0">
              <a:lnSpc>
                <a:spcPct val="100000"/>
              </a:lnSpc>
              <a:spcBef>
                <a:spcPts val="0"/>
              </a:spcBef>
              <a:spcAft>
                <a:spcPts val="0"/>
              </a:spcAft>
              <a:buNone/>
              <a:defRPr b="1" sz="2000"/>
            </a:lvl8pPr>
            <a:lvl9pPr lvl="8" rtl="0">
              <a:lnSpc>
                <a:spcPct val="100000"/>
              </a:lnSpc>
              <a:spcBef>
                <a:spcPts val="0"/>
              </a:spcBef>
              <a:spcAft>
                <a:spcPts val="0"/>
              </a:spcAft>
              <a:buNone/>
              <a:defRPr b="1" sz="2000"/>
            </a:lvl9pPr>
          </a:lstStyle>
          <a:p/>
        </p:txBody>
      </p:sp>
      <p:sp>
        <p:nvSpPr>
          <p:cNvPr id="601" name="Google Shape;601;p23"/>
          <p:cNvSpPr txBox="1"/>
          <p:nvPr>
            <p:ph idx="6" type="subTitle"/>
          </p:nvPr>
        </p:nvSpPr>
        <p:spPr>
          <a:xfrm>
            <a:off x="2287925" y="3567025"/>
            <a:ext cx="16707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602" name="Google Shape;602;p23"/>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603" name="Google Shape;603;p23"/>
          <p:cNvSpPr/>
          <p:nvPr/>
        </p:nvSpPr>
        <p:spPr>
          <a:xfrm>
            <a:off x="5147575" y="249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flipH="1">
            <a:off x="8070758" y="272527"/>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607" name="Shape 607"/>
        <p:cNvGrpSpPr/>
        <p:nvPr/>
      </p:nvGrpSpPr>
      <p:grpSpPr>
        <a:xfrm>
          <a:off x="0" y="0"/>
          <a:ext cx="0" cy="0"/>
          <a:chOff x="0" y="0"/>
          <a:chExt cx="0" cy="0"/>
        </a:xfrm>
      </p:grpSpPr>
      <p:grpSp>
        <p:nvGrpSpPr>
          <p:cNvPr id="608" name="Google Shape;608;p24"/>
          <p:cNvGrpSpPr/>
          <p:nvPr/>
        </p:nvGrpSpPr>
        <p:grpSpPr>
          <a:xfrm>
            <a:off x="352738" y="116402"/>
            <a:ext cx="8438525" cy="4910695"/>
            <a:chOff x="427525" y="125925"/>
            <a:chExt cx="8438525" cy="4910695"/>
          </a:xfrm>
        </p:grpSpPr>
        <p:sp>
          <p:nvSpPr>
            <p:cNvPr id="609" name="Google Shape;609;p24"/>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4"/>
          <p:cNvGrpSpPr/>
          <p:nvPr/>
        </p:nvGrpSpPr>
        <p:grpSpPr>
          <a:xfrm>
            <a:off x="1886438" y="466796"/>
            <a:ext cx="5364952" cy="479700"/>
            <a:chOff x="1886438" y="466796"/>
            <a:chExt cx="5364952" cy="479700"/>
          </a:xfrm>
        </p:grpSpPr>
        <p:grpSp>
          <p:nvGrpSpPr>
            <p:cNvPr id="621" name="Google Shape;621;p24"/>
            <p:cNvGrpSpPr/>
            <p:nvPr/>
          </p:nvGrpSpPr>
          <p:grpSpPr>
            <a:xfrm>
              <a:off x="6563213" y="563992"/>
              <a:ext cx="688177" cy="285307"/>
              <a:chOff x="6029812" y="-91729"/>
              <a:chExt cx="688177" cy="285307"/>
            </a:xfrm>
          </p:grpSpPr>
          <p:sp>
            <p:nvSpPr>
              <p:cNvPr id="622" name="Google Shape;622;p24"/>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623" name="Google Shape;623;p24"/>
              <p:cNvGrpSpPr/>
              <p:nvPr/>
            </p:nvGrpSpPr>
            <p:grpSpPr>
              <a:xfrm flipH="1">
                <a:off x="6263183" y="-75565"/>
                <a:ext cx="115338" cy="252979"/>
                <a:chOff x="2670257" y="-499762"/>
                <a:chExt cx="115338" cy="252979"/>
              </a:xfrm>
            </p:grpSpPr>
            <p:sp>
              <p:nvSpPr>
                <p:cNvPr id="624" name="Google Shape;624;p24"/>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0" name="Google Shape;630;p24"/>
            <p:cNvGrpSpPr/>
            <p:nvPr/>
          </p:nvGrpSpPr>
          <p:grpSpPr>
            <a:xfrm>
              <a:off x="1886438" y="563992"/>
              <a:ext cx="688177" cy="285307"/>
              <a:chOff x="2419838" y="-91729"/>
              <a:chExt cx="688177" cy="285307"/>
            </a:xfrm>
          </p:grpSpPr>
          <p:sp>
            <p:nvSpPr>
              <p:cNvPr id="631" name="Google Shape;631;p24"/>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632" name="Google Shape;632;p24"/>
              <p:cNvGrpSpPr/>
              <p:nvPr/>
            </p:nvGrpSpPr>
            <p:grpSpPr>
              <a:xfrm>
                <a:off x="2759307" y="-75565"/>
                <a:ext cx="115338" cy="252979"/>
                <a:chOff x="2670257" y="-499762"/>
                <a:chExt cx="115338" cy="252979"/>
              </a:xfrm>
            </p:grpSpPr>
            <p:sp>
              <p:nvSpPr>
                <p:cNvPr id="633" name="Google Shape;633;p24"/>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9" name="Google Shape;639;p24"/>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txBox="1"/>
          <p:nvPr>
            <p:ph idx="1" type="subTitle"/>
          </p:nvPr>
        </p:nvSpPr>
        <p:spPr>
          <a:xfrm>
            <a:off x="960275" y="2688336"/>
            <a:ext cx="14355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41" name="Google Shape;641;p24"/>
          <p:cNvSpPr txBox="1"/>
          <p:nvPr>
            <p:ph idx="2" type="subTitle"/>
          </p:nvPr>
        </p:nvSpPr>
        <p:spPr>
          <a:xfrm>
            <a:off x="832175" y="3127248"/>
            <a:ext cx="169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42" name="Google Shape;642;p24"/>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Dosis"/>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643" name="Google Shape;643;p24"/>
          <p:cNvSpPr txBox="1"/>
          <p:nvPr>
            <p:ph idx="3" type="subTitle"/>
          </p:nvPr>
        </p:nvSpPr>
        <p:spPr>
          <a:xfrm>
            <a:off x="2889959" y="2688336"/>
            <a:ext cx="14355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44" name="Google Shape;644;p24"/>
          <p:cNvSpPr txBox="1"/>
          <p:nvPr>
            <p:ph idx="4" type="subTitle"/>
          </p:nvPr>
        </p:nvSpPr>
        <p:spPr>
          <a:xfrm>
            <a:off x="2761859" y="3127248"/>
            <a:ext cx="169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45" name="Google Shape;645;p24"/>
          <p:cNvSpPr txBox="1"/>
          <p:nvPr>
            <p:ph idx="5" type="subTitle"/>
          </p:nvPr>
        </p:nvSpPr>
        <p:spPr>
          <a:xfrm>
            <a:off x="4817790" y="2688336"/>
            <a:ext cx="14355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46" name="Google Shape;646;p24"/>
          <p:cNvSpPr txBox="1"/>
          <p:nvPr>
            <p:ph idx="6" type="subTitle"/>
          </p:nvPr>
        </p:nvSpPr>
        <p:spPr>
          <a:xfrm>
            <a:off x="4689690" y="3127248"/>
            <a:ext cx="169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47" name="Google Shape;647;p24"/>
          <p:cNvSpPr txBox="1"/>
          <p:nvPr>
            <p:ph idx="7" type="subTitle"/>
          </p:nvPr>
        </p:nvSpPr>
        <p:spPr>
          <a:xfrm>
            <a:off x="6743689" y="2688336"/>
            <a:ext cx="1435500" cy="1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20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48" name="Google Shape;648;p24"/>
          <p:cNvSpPr txBox="1"/>
          <p:nvPr>
            <p:ph idx="8" type="subTitle"/>
          </p:nvPr>
        </p:nvSpPr>
        <p:spPr>
          <a:xfrm>
            <a:off x="6615589" y="3127248"/>
            <a:ext cx="169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49" name="Google Shape;649;p24"/>
          <p:cNvSpPr/>
          <p:nvPr/>
        </p:nvSpPr>
        <p:spPr>
          <a:xfrm>
            <a:off x="804175" y="1010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229075" y="3487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flipH="1">
            <a:off x="8756558" y="2227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
    <p:spTree>
      <p:nvGrpSpPr>
        <p:cNvPr id="652" name="Shape 652"/>
        <p:cNvGrpSpPr/>
        <p:nvPr/>
      </p:nvGrpSpPr>
      <p:grpSpPr>
        <a:xfrm>
          <a:off x="0" y="0"/>
          <a:ext cx="0" cy="0"/>
          <a:chOff x="0" y="0"/>
          <a:chExt cx="0" cy="0"/>
        </a:xfrm>
      </p:grpSpPr>
      <p:grpSp>
        <p:nvGrpSpPr>
          <p:cNvPr id="653" name="Google Shape;653;p25"/>
          <p:cNvGrpSpPr/>
          <p:nvPr/>
        </p:nvGrpSpPr>
        <p:grpSpPr>
          <a:xfrm>
            <a:off x="352738" y="116402"/>
            <a:ext cx="8438525" cy="4910695"/>
            <a:chOff x="427525" y="125925"/>
            <a:chExt cx="8438525" cy="4910695"/>
          </a:xfrm>
        </p:grpSpPr>
        <p:sp>
          <p:nvSpPr>
            <p:cNvPr id="654" name="Google Shape;654;p25"/>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5"/>
          <p:cNvGrpSpPr/>
          <p:nvPr/>
        </p:nvGrpSpPr>
        <p:grpSpPr>
          <a:xfrm>
            <a:off x="1886438" y="466796"/>
            <a:ext cx="5364952" cy="479700"/>
            <a:chOff x="1886438" y="466796"/>
            <a:chExt cx="5364952" cy="479700"/>
          </a:xfrm>
        </p:grpSpPr>
        <p:grpSp>
          <p:nvGrpSpPr>
            <p:cNvPr id="666" name="Google Shape;666;p25"/>
            <p:cNvGrpSpPr/>
            <p:nvPr/>
          </p:nvGrpSpPr>
          <p:grpSpPr>
            <a:xfrm>
              <a:off x="6563213" y="563992"/>
              <a:ext cx="688177" cy="285307"/>
              <a:chOff x="6029812" y="-91729"/>
              <a:chExt cx="688177" cy="285307"/>
            </a:xfrm>
          </p:grpSpPr>
          <p:sp>
            <p:nvSpPr>
              <p:cNvPr id="667" name="Google Shape;667;p25"/>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668" name="Google Shape;668;p25"/>
              <p:cNvGrpSpPr/>
              <p:nvPr/>
            </p:nvGrpSpPr>
            <p:grpSpPr>
              <a:xfrm flipH="1">
                <a:off x="6263183" y="-75565"/>
                <a:ext cx="115338" cy="252979"/>
                <a:chOff x="2670257" y="-499762"/>
                <a:chExt cx="115338" cy="252979"/>
              </a:xfrm>
            </p:grpSpPr>
            <p:sp>
              <p:nvSpPr>
                <p:cNvPr id="669" name="Google Shape;669;p25"/>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5" name="Google Shape;675;p25"/>
            <p:cNvGrpSpPr/>
            <p:nvPr/>
          </p:nvGrpSpPr>
          <p:grpSpPr>
            <a:xfrm>
              <a:off x="1886438" y="563992"/>
              <a:ext cx="688177" cy="285307"/>
              <a:chOff x="2419838" y="-91729"/>
              <a:chExt cx="688177" cy="285307"/>
            </a:xfrm>
          </p:grpSpPr>
          <p:sp>
            <p:nvSpPr>
              <p:cNvPr id="676" name="Google Shape;676;p25"/>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677" name="Google Shape;677;p25"/>
              <p:cNvGrpSpPr/>
              <p:nvPr/>
            </p:nvGrpSpPr>
            <p:grpSpPr>
              <a:xfrm>
                <a:off x="2759307" y="-75565"/>
                <a:ext cx="115338" cy="252979"/>
                <a:chOff x="2670257" y="-499762"/>
                <a:chExt cx="115338" cy="252979"/>
              </a:xfrm>
            </p:grpSpPr>
            <p:sp>
              <p:nvSpPr>
                <p:cNvPr id="678" name="Google Shape;678;p25"/>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4" name="Google Shape;684;p25"/>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25"/>
          <p:cNvSpPr txBox="1"/>
          <p:nvPr>
            <p:ph idx="1" type="subTitle"/>
          </p:nvPr>
        </p:nvSpPr>
        <p:spPr>
          <a:xfrm>
            <a:off x="1267916" y="1701723"/>
            <a:ext cx="1463100" cy="22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18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86" name="Google Shape;686;p25"/>
          <p:cNvSpPr txBox="1"/>
          <p:nvPr>
            <p:ph idx="2" type="subTitle"/>
          </p:nvPr>
        </p:nvSpPr>
        <p:spPr>
          <a:xfrm>
            <a:off x="1103816" y="2024983"/>
            <a:ext cx="17913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87" name="Google Shape;687;p25"/>
          <p:cNvSpPr txBox="1"/>
          <p:nvPr>
            <p:ph idx="3" type="subTitle"/>
          </p:nvPr>
        </p:nvSpPr>
        <p:spPr>
          <a:xfrm>
            <a:off x="3840450" y="1701723"/>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18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88" name="Google Shape;688;p25"/>
          <p:cNvSpPr txBox="1"/>
          <p:nvPr>
            <p:ph idx="4" type="subTitle"/>
          </p:nvPr>
        </p:nvSpPr>
        <p:spPr>
          <a:xfrm>
            <a:off x="3674700" y="2024983"/>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89" name="Google Shape;689;p25"/>
          <p:cNvSpPr txBox="1"/>
          <p:nvPr>
            <p:ph idx="5" type="subTitle"/>
          </p:nvPr>
        </p:nvSpPr>
        <p:spPr>
          <a:xfrm>
            <a:off x="6412984" y="1701723"/>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18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90" name="Google Shape;690;p25"/>
          <p:cNvSpPr txBox="1"/>
          <p:nvPr>
            <p:ph idx="6" type="subTitle"/>
          </p:nvPr>
        </p:nvSpPr>
        <p:spPr>
          <a:xfrm>
            <a:off x="6247234" y="2024983"/>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91" name="Google Shape;691;p25"/>
          <p:cNvSpPr txBox="1"/>
          <p:nvPr>
            <p:ph idx="7" type="subTitle"/>
          </p:nvPr>
        </p:nvSpPr>
        <p:spPr>
          <a:xfrm>
            <a:off x="1130816" y="3240011"/>
            <a:ext cx="17373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18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92" name="Google Shape;692;p25"/>
          <p:cNvSpPr txBox="1"/>
          <p:nvPr>
            <p:ph idx="8" type="subTitle"/>
          </p:nvPr>
        </p:nvSpPr>
        <p:spPr>
          <a:xfrm>
            <a:off x="1102166" y="3558357"/>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93" name="Google Shape;693;p25"/>
          <p:cNvSpPr txBox="1"/>
          <p:nvPr>
            <p:ph idx="9" type="subTitle"/>
          </p:nvPr>
        </p:nvSpPr>
        <p:spPr>
          <a:xfrm>
            <a:off x="3840450" y="3240011"/>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18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94" name="Google Shape;694;p25"/>
          <p:cNvSpPr txBox="1"/>
          <p:nvPr>
            <p:ph idx="13" type="subTitle"/>
          </p:nvPr>
        </p:nvSpPr>
        <p:spPr>
          <a:xfrm>
            <a:off x="3674700" y="3558357"/>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95" name="Google Shape;695;p25"/>
          <p:cNvSpPr txBox="1"/>
          <p:nvPr>
            <p:ph idx="14" type="subTitle"/>
          </p:nvPr>
        </p:nvSpPr>
        <p:spPr>
          <a:xfrm>
            <a:off x="6412984" y="3240011"/>
            <a:ext cx="1463100" cy="22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Pacifico"/>
              <a:buNone/>
              <a:defRPr b="1" sz="1800"/>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p:txBody>
      </p:sp>
      <p:sp>
        <p:nvSpPr>
          <p:cNvPr id="696" name="Google Shape;696;p25"/>
          <p:cNvSpPr txBox="1"/>
          <p:nvPr>
            <p:ph idx="15" type="subTitle"/>
          </p:nvPr>
        </p:nvSpPr>
        <p:spPr>
          <a:xfrm>
            <a:off x="6247234" y="3558357"/>
            <a:ext cx="17946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697" name="Google Shape;697;p25"/>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a:solidFill>
                  <a:schemeClr val="dk2"/>
                </a:solidFill>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698" name="Google Shape;698;p25"/>
          <p:cNvSpPr/>
          <p:nvPr/>
        </p:nvSpPr>
        <p:spPr>
          <a:xfrm>
            <a:off x="8005075" y="116400"/>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0" y="3137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847725" y="1711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702" name="Shape 702"/>
        <p:cNvGrpSpPr/>
        <p:nvPr/>
      </p:nvGrpSpPr>
      <p:grpSpPr>
        <a:xfrm>
          <a:off x="0" y="0"/>
          <a:ext cx="0" cy="0"/>
          <a:chOff x="0" y="0"/>
          <a:chExt cx="0" cy="0"/>
        </a:xfrm>
      </p:grpSpPr>
      <p:grpSp>
        <p:nvGrpSpPr>
          <p:cNvPr id="703" name="Google Shape;703;p26"/>
          <p:cNvGrpSpPr/>
          <p:nvPr/>
        </p:nvGrpSpPr>
        <p:grpSpPr>
          <a:xfrm>
            <a:off x="352738" y="116402"/>
            <a:ext cx="8438525" cy="4910695"/>
            <a:chOff x="427525" y="125925"/>
            <a:chExt cx="8438525" cy="4910695"/>
          </a:xfrm>
        </p:grpSpPr>
        <p:sp>
          <p:nvSpPr>
            <p:cNvPr id="704" name="Google Shape;704;p26"/>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26"/>
          <p:cNvSpPr txBox="1"/>
          <p:nvPr>
            <p:ph type="title"/>
          </p:nvPr>
        </p:nvSpPr>
        <p:spPr>
          <a:xfrm>
            <a:off x="1499688" y="1891728"/>
            <a:ext cx="2286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Arial"/>
              <a:buNone/>
              <a:defRPr b="0" sz="1600">
                <a:latin typeface="Manjari"/>
                <a:ea typeface="Manjari"/>
                <a:cs typeface="Manjari"/>
                <a:sym typeface="Manjari"/>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16" name="Google Shape;716;p26"/>
          <p:cNvSpPr txBox="1"/>
          <p:nvPr>
            <p:ph hasCustomPrompt="1" idx="2" type="title"/>
          </p:nvPr>
        </p:nvSpPr>
        <p:spPr>
          <a:xfrm>
            <a:off x="1499688" y="1256309"/>
            <a:ext cx="2286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35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17" name="Google Shape;717;p26"/>
          <p:cNvSpPr txBox="1"/>
          <p:nvPr>
            <p:ph idx="1" type="subTitle"/>
          </p:nvPr>
        </p:nvSpPr>
        <p:spPr>
          <a:xfrm>
            <a:off x="3429013" y="3520134"/>
            <a:ext cx="2286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718" name="Google Shape;718;p26"/>
          <p:cNvSpPr txBox="1"/>
          <p:nvPr>
            <p:ph hasCustomPrompt="1" idx="3" type="title"/>
          </p:nvPr>
        </p:nvSpPr>
        <p:spPr>
          <a:xfrm>
            <a:off x="3429013" y="2890502"/>
            <a:ext cx="2286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35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19" name="Google Shape;719;p26"/>
          <p:cNvSpPr txBox="1"/>
          <p:nvPr>
            <p:ph idx="4" type="subTitle"/>
          </p:nvPr>
        </p:nvSpPr>
        <p:spPr>
          <a:xfrm>
            <a:off x="5358313" y="1891728"/>
            <a:ext cx="2286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720" name="Google Shape;720;p26"/>
          <p:cNvSpPr txBox="1"/>
          <p:nvPr>
            <p:ph hasCustomPrompt="1" idx="5" type="title"/>
          </p:nvPr>
        </p:nvSpPr>
        <p:spPr>
          <a:xfrm>
            <a:off x="5358313" y="1256309"/>
            <a:ext cx="2286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Font typeface="Arial"/>
              <a:buNone/>
              <a:defRPr sz="3500">
                <a:solidFill>
                  <a:schemeClr val="lt2"/>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21" name="Google Shape;721;p26"/>
          <p:cNvSpPr/>
          <p:nvPr/>
        </p:nvSpPr>
        <p:spPr>
          <a:xfrm>
            <a:off x="-243575" y="146487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724" name="Shape 724"/>
        <p:cNvGrpSpPr/>
        <p:nvPr/>
      </p:nvGrpSpPr>
      <p:grpSpPr>
        <a:xfrm>
          <a:off x="0" y="0"/>
          <a:ext cx="0" cy="0"/>
          <a:chOff x="0" y="0"/>
          <a:chExt cx="0" cy="0"/>
        </a:xfrm>
      </p:grpSpPr>
      <p:grpSp>
        <p:nvGrpSpPr>
          <p:cNvPr id="725" name="Google Shape;725;p27"/>
          <p:cNvGrpSpPr/>
          <p:nvPr/>
        </p:nvGrpSpPr>
        <p:grpSpPr>
          <a:xfrm>
            <a:off x="352738" y="116402"/>
            <a:ext cx="8438525" cy="4910695"/>
            <a:chOff x="427525" y="125925"/>
            <a:chExt cx="8438525" cy="4910695"/>
          </a:xfrm>
        </p:grpSpPr>
        <p:sp>
          <p:nvSpPr>
            <p:cNvPr id="726" name="Google Shape;726;p27"/>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27"/>
          <p:cNvGrpSpPr/>
          <p:nvPr/>
        </p:nvGrpSpPr>
        <p:grpSpPr>
          <a:xfrm>
            <a:off x="1886438" y="466796"/>
            <a:ext cx="5364952" cy="479700"/>
            <a:chOff x="1886438" y="466796"/>
            <a:chExt cx="5364952" cy="479700"/>
          </a:xfrm>
        </p:grpSpPr>
        <p:grpSp>
          <p:nvGrpSpPr>
            <p:cNvPr id="738" name="Google Shape;738;p27"/>
            <p:cNvGrpSpPr/>
            <p:nvPr/>
          </p:nvGrpSpPr>
          <p:grpSpPr>
            <a:xfrm>
              <a:off x="6563213" y="563992"/>
              <a:ext cx="688177" cy="285307"/>
              <a:chOff x="6029812" y="-91729"/>
              <a:chExt cx="688177" cy="285307"/>
            </a:xfrm>
          </p:grpSpPr>
          <p:sp>
            <p:nvSpPr>
              <p:cNvPr id="739" name="Google Shape;739;p27"/>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740" name="Google Shape;740;p27"/>
              <p:cNvGrpSpPr/>
              <p:nvPr/>
            </p:nvGrpSpPr>
            <p:grpSpPr>
              <a:xfrm flipH="1">
                <a:off x="6263183" y="-75565"/>
                <a:ext cx="115338" cy="252979"/>
                <a:chOff x="2670257" y="-499762"/>
                <a:chExt cx="115338" cy="252979"/>
              </a:xfrm>
            </p:grpSpPr>
            <p:sp>
              <p:nvSpPr>
                <p:cNvPr id="741" name="Google Shape;741;p27"/>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7" name="Google Shape;747;p27"/>
            <p:cNvGrpSpPr/>
            <p:nvPr/>
          </p:nvGrpSpPr>
          <p:grpSpPr>
            <a:xfrm>
              <a:off x="1886438" y="563992"/>
              <a:ext cx="688177" cy="285307"/>
              <a:chOff x="2419838" y="-91729"/>
              <a:chExt cx="688177" cy="285307"/>
            </a:xfrm>
          </p:grpSpPr>
          <p:sp>
            <p:nvSpPr>
              <p:cNvPr id="748" name="Google Shape;748;p27"/>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749" name="Google Shape;749;p27"/>
              <p:cNvGrpSpPr/>
              <p:nvPr/>
            </p:nvGrpSpPr>
            <p:grpSpPr>
              <a:xfrm>
                <a:off x="2759307" y="-75565"/>
                <a:ext cx="115338" cy="252979"/>
                <a:chOff x="2670257" y="-499762"/>
                <a:chExt cx="115338" cy="252979"/>
              </a:xfrm>
            </p:grpSpPr>
            <p:sp>
              <p:nvSpPr>
                <p:cNvPr id="750" name="Google Shape;750;p27"/>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6" name="Google Shape;756;p27"/>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27"/>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dk2"/>
                </a:solidFill>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p:txBody>
      </p:sp>
      <p:sp>
        <p:nvSpPr>
          <p:cNvPr id="758" name="Google Shape;758;p27"/>
          <p:cNvSpPr/>
          <p:nvPr/>
        </p:nvSpPr>
        <p:spPr>
          <a:xfrm>
            <a:off x="775600" y="152400"/>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2290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flipH="1">
            <a:off x="80326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762" name="Shape 762"/>
        <p:cNvGrpSpPr/>
        <p:nvPr/>
      </p:nvGrpSpPr>
      <p:grpSpPr>
        <a:xfrm>
          <a:off x="0" y="0"/>
          <a:ext cx="0" cy="0"/>
          <a:chOff x="0" y="0"/>
          <a:chExt cx="0" cy="0"/>
        </a:xfrm>
      </p:grpSpPr>
      <p:grpSp>
        <p:nvGrpSpPr>
          <p:cNvPr id="763" name="Google Shape;763;p28"/>
          <p:cNvGrpSpPr/>
          <p:nvPr/>
        </p:nvGrpSpPr>
        <p:grpSpPr>
          <a:xfrm>
            <a:off x="352738" y="116402"/>
            <a:ext cx="8438525" cy="4910695"/>
            <a:chOff x="427525" y="125925"/>
            <a:chExt cx="8438525" cy="4910695"/>
          </a:xfrm>
        </p:grpSpPr>
        <p:sp>
          <p:nvSpPr>
            <p:cNvPr id="764" name="Google Shape;764;p28"/>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28"/>
          <p:cNvSpPr txBox="1"/>
          <p:nvPr>
            <p:ph idx="1" type="subTitle"/>
          </p:nvPr>
        </p:nvSpPr>
        <p:spPr>
          <a:xfrm>
            <a:off x="2642550" y="1830356"/>
            <a:ext cx="38589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defRPr>
            </a:lvl1pPr>
            <a:lvl2pPr lvl="1" rtl="0" algn="ctr">
              <a:lnSpc>
                <a:spcPct val="100000"/>
              </a:lnSpc>
              <a:spcBef>
                <a:spcPts val="0"/>
              </a:spcBef>
              <a:spcAft>
                <a:spcPts val="0"/>
              </a:spcAft>
              <a:buNone/>
              <a:defRPr>
                <a:solidFill>
                  <a:schemeClr val="lt1"/>
                </a:solidFill>
              </a:defRPr>
            </a:lvl2pPr>
            <a:lvl3pPr lvl="2" rtl="0" algn="ctr">
              <a:lnSpc>
                <a:spcPct val="100000"/>
              </a:lnSpc>
              <a:spcBef>
                <a:spcPts val="0"/>
              </a:spcBef>
              <a:spcAft>
                <a:spcPts val="0"/>
              </a:spcAft>
              <a:buNone/>
              <a:defRPr>
                <a:solidFill>
                  <a:schemeClr val="lt1"/>
                </a:solidFill>
              </a:defRPr>
            </a:lvl3pPr>
            <a:lvl4pPr lvl="3" rtl="0" algn="ctr">
              <a:lnSpc>
                <a:spcPct val="100000"/>
              </a:lnSpc>
              <a:spcBef>
                <a:spcPts val="0"/>
              </a:spcBef>
              <a:spcAft>
                <a:spcPts val="0"/>
              </a:spcAft>
              <a:buNone/>
              <a:defRPr>
                <a:solidFill>
                  <a:schemeClr val="lt1"/>
                </a:solidFill>
              </a:defRPr>
            </a:lvl4pPr>
            <a:lvl5pPr lvl="4" rtl="0" algn="ctr">
              <a:lnSpc>
                <a:spcPct val="100000"/>
              </a:lnSpc>
              <a:spcBef>
                <a:spcPts val="0"/>
              </a:spcBef>
              <a:spcAft>
                <a:spcPts val="0"/>
              </a:spcAft>
              <a:buNone/>
              <a:defRPr>
                <a:solidFill>
                  <a:schemeClr val="lt1"/>
                </a:solidFill>
              </a:defRPr>
            </a:lvl5pPr>
            <a:lvl6pPr lvl="5" rtl="0" algn="ctr">
              <a:lnSpc>
                <a:spcPct val="100000"/>
              </a:lnSpc>
              <a:spcBef>
                <a:spcPts val="0"/>
              </a:spcBef>
              <a:spcAft>
                <a:spcPts val="0"/>
              </a:spcAft>
              <a:buNone/>
              <a:defRPr>
                <a:solidFill>
                  <a:schemeClr val="lt1"/>
                </a:solidFill>
              </a:defRPr>
            </a:lvl6pPr>
            <a:lvl7pPr lvl="6" rtl="0" algn="ctr">
              <a:lnSpc>
                <a:spcPct val="100000"/>
              </a:lnSpc>
              <a:spcBef>
                <a:spcPts val="0"/>
              </a:spcBef>
              <a:spcAft>
                <a:spcPts val="0"/>
              </a:spcAft>
              <a:buNone/>
              <a:defRPr>
                <a:solidFill>
                  <a:schemeClr val="lt1"/>
                </a:solidFill>
              </a:defRPr>
            </a:lvl7pPr>
            <a:lvl8pPr lvl="7" rtl="0" algn="ctr">
              <a:lnSpc>
                <a:spcPct val="100000"/>
              </a:lnSpc>
              <a:spcBef>
                <a:spcPts val="0"/>
              </a:spcBef>
              <a:spcAft>
                <a:spcPts val="0"/>
              </a:spcAft>
              <a:buNone/>
              <a:defRPr>
                <a:solidFill>
                  <a:schemeClr val="lt1"/>
                </a:solidFill>
              </a:defRPr>
            </a:lvl8pPr>
            <a:lvl9pPr lvl="8" rtl="0" algn="ctr">
              <a:lnSpc>
                <a:spcPct val="100000"/>
              </a:lnSpc>
              <a:spcBef>
                <a:spcPts val="0"/>
              </a:spcBef>
              <a:spcAft>
                <a:spcPts val="0"/>
              </a:spcAft>
              <a:buNone/>
              <a:defRPr>
                <a:solidFill>
                  <a:schemeClr val="lt1"/>
                </a:solidFill>
              </a:defRPr>
            </a:lvl9pPr>
          </a:lstStyle>
          <a:p/>
        </p:txBody>
      </p:sp>
      <p:sp>
        <p:nvSpPr>
          <p:cNvPr id="776" name="Google Shape;776;p28"/>
          <p:cNvSpPr txBox="1"/>
          <p:nvPr>
            <p:ph type="title"/>
          </p:nvPr>
        </p:nvSpPr>
        <p:spPr>
          <a:xfrm>
            <a:off x="2370600" y="1015750"/>
            <a:ext cx="4402800" cy="64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500"/>
              <a:buFont typeface="Dosis"/>
              <a:buNone/>
              <a:defRPr sz="5500">
                <a:solidFill>
                  <a:schemeClr val="lt2"/>
                </a:solidFill>
              </a:defRPr>
            </a:lvl1pPr>
            <a:lvl2pPr lvl="1" rtl="0" algn="ctr">
              <a:spcBef>
                <a:spcPts val="0"/>
              </a:spcBef>
              <a:spcAft>
                <a:spcPts val="0"/>
              </a:spcAft>
              <a:buClr>
                <a:schemeClr val="dk1"/>
              </a:buClr>
              <a:buSzPts val="6500"/>
              <a:buNone/>
              <a:defRPr sz="6500">
                <a:solidFill>
                  <a:schemeClr val="dk1"/>
                </a:solidFill>
              </a:defRPr>
            </a:lvl2pPr>
            <a:lvl3pPr lvl="2" rtl="0" algn="ctr">
              <a:spcBef>
                <a:spcPts val="0"/>
              </a:spcBef>
              <a:spcAft>
                <a:spcPts val="0"/>
              </a:spcAft>
              <a:buClr>
                <a:schemeClr val="dk1"/>
              </a:buClr>
              <a:buSzPts val="6500"/>
              <a:buNone/>
              <a:defRPr sz="6500">
                <a:solidFill>
                  <a:schemeClr val="dk1"/>
                </a:solidFill>
              </a:defRPr>
            </a:lvl3pPr>
            <a:lvl4pPr lvl="3" rtl="0" algn="ctr">
              <a:spcBef>
                <a:spcPts val="0"/>
              </a:spcBef>
              <a:spcAft>
                <a:spcPts val="0"/>
              </a:spcAft>
              <a:buClr>
                <a:schemeClr val="dk1"/>
              </a:buClr>
              <a:buSzPts val="6500"/>
              <a:buNone/>
              <a:defRPr sz="6500">
                <a:solidFill>
                  <a:schemeClr val="dk1"/>
                </a:solidFill>
              </a:defRPr>
            </a:lvl4pPr>
            <a:lvl5pPr lvl="4" rtl="0" algn="ctr">
              <a:spcBef>
                <a:spcPts val="0"/>
              </a:spcBef>
              <a:spcAft>
                <a:spcPts val="0"/>
              </a:spcAft>
              <a:buClr>
                <a:schemeClr val="dk1"/>
              </a:buClr>
              <a:buSzPts val="6500"/>
              <a:buNone/>
              <a:defRPr sz="6500">
                <a:solidFill>
                  <a:schemeClr val="dk1"/>
                </a:solidFill>
              </a:defRPr>
            </a:lvl5pPr>
            <a:lvl6pPr lvl="5" rtl="0" algn="ctr">
              <a:spcBef>
                <a:spcPts val="0"/>
              </a:spcBef>
              <a:spcAft>
                <a:spcPts val="0"/>
              </a:spcAft>
              <a:buClr>
                <a:schemeClr val="dk1"/>
              </a:buClr>
              <a:buSzPts val="6500"/>
              <a:buNone/>
              <a:defRPr sz="6500">
                <a:solidFill>
                  <a:schemeClr val="dk1"/>
                </a:solidFill>
              </a:defRPr>
            </a:lvl6pPr>
            <a:lvl7pPr lvl="6" rtl="0" algn="ctr">
              <a:spcBef>
                <a:spcPts val="0"/>
              </a:spcBef>
              <a:spcAft>
                <a:spcPts val="0"/>
              </a:spcAft>
              <a:buClr>
                <a:schemeClr val="dk1"/>
              </a:buClr>
              <a:buSzPts val="6500"/>
              <a:buNone/>
              <a:defRPr sz="6500">
                <a:solidFill>
                  <a:schemeClr val="dk1"/>
                </a:solidFill>
              </a:defRPr>
            </a:lvl7pPr>
            <a:lvl8pPr lvl="7" rtl="0" algn="ctr">
              <a:spcBef>
                <a:spcPts val="0"/>
              </a:spcBef>
              <a:spcAft>
                <a:spcPts val="0"/>
              </a:spcAft>
              <a:buClr>
                <a:schemeClr val="dk1"/>
              </a:buClr>
              <a:buSzPts val="6500"/>
              <a:buNone/>
              <a:defRPr sz="6500">
                <a:solidFill>
                  <a:schemeClr val="dk1"/>
                </a:solidFill>
              </a:defRPr>
            </a:lvl8pPr>
            <a:lvl9pPr lvl="8" rtl="0" algn="ctr">
              <a:spcBef>
                <a:spcPts val="0"/>
              </a:spcBef>
              <a:spcAft>
                <a:spcPts val="0"/>
              </a:spcAft>
              <a:buClr>
                <a:schemeClr val="dk1"/>
              </a:buClr>
              <a:buSzPts val="6500"/>
              <a:buNone/>
              <a:defRPr sz="6500">
                <a:solidFill>
                  <a:schemeClr val="dk1"/>
                </a:solidFill>
              </a:defRPr>
            </a:lvl9pPr>
          </a:lstStyle>
          <a:p/>
        </p:txBody>
      </p:sp>
      <p:sp>
        <p:nvSpPr>
          <p:cNvPr id="777" name="Google Shape;777;p28"/>
          <p:cNvSpPr txBox="1"/>
          <p:nvPr/>
        </p:nvSpPr>
        <p:spPr>
          <a:xfrm>
            <a:off x="1834913" y="3141550"/>
            <a:ext cx="5486400" cy="640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a:solidFill>
                  <a:schemeClr val="lt1"/>
                </a:solidFill>
                <a:latin typeface="Questrial"/>
                <a:ea typeface="Questrial"/>
                <a:cs typeface="Questrial"/>
                <a:sym typeface="Questrial"/>
              </a:rPr>
              <a:t>CREDITS: This presentation template was created by </a:t>
            </a:r>
            <a:r>
              <a:rPr b="1" lang="en">
                <a:solidFill>
                  <a:schemeClr val="lt1"/>
                </a:solidFill>
                <a:uFill>
                  <a:noFill/>
                </a:uFill>
                <a:latin typeface="Questrial"/>
                <a:ea typeface="Questrial"/>
                <a:cs typeface="Questrial"/>
                <a:sym typeface="Questrial"/>
                <a:hlinkClick r:id="rId2">
                  <a:extLst>
                    <a:ext uri="{A12FA001-AC4F-418D-AE19-62706E023703}">
                      <ahyp:hlinkClr val="tx"/>
                    </a:ext>
                  </a:extLst>
                </a:hlinkClick>
              </a:rPr>
              <a:t>Slidesgo</a:t>
            </a:r>
            <a:r>
              <a:rPr lang="en">
                <a:solidFill>
                  <a:schemeClr val="lt1"/>
                </a:solidFill>
                <a:latin typeface="Questrial"/>
                <a:ea typeface="Questrial"/>
                <a:cs typeface="Questrial"/>
                <a:sym typeface="Questrial"/>
              </a:rPr>
              <a:t>, and includes icons by </a:t>
            </a:r>
            <a:r>
              <a:rPr b="1" lang="en">
                <a:solidFill>
                  <a:schemeClr val="lt1"/>
                </a:solidFill>
                <a:uFill>
                  <a:noFill/>
                </a:uFill>
                <a:latin typeface="Questrial"/>
                <a:ea typeface="Questrial"/>
                <a:cs typeface="Questrial"/>
                <a:sym typeface="Questrial"/>
                <a:hlinkClick r:id="rId3">
                  <a:extLst>
                    <a:ext uri="{A12FA001-AC4F-418D-AE19-62706E023703}">
                      <ahyp:hlinkClr val="tx"/>
                    </a:ext>
                  </a:extLst>
                </a:hlinkClick>
              </a:rPr>
              <a:t>Flaticon</a:t>
            </a:r>
            <a:r>
              <a:rPr lang="en">
                <a:solidFill>
                  <a:schemeClr val="lt1"/>
                </a:solidFill>
                <a:latin typeface="Questrial"/>
                <a:ea typeface="Questrial"/>
                <a:cs typeface="Questrial"/>
                <a:sym typeface="Questrial"/>
              </a:rPr>
              <a:t>, and infographics &amp; images by </a:t>
            </a:r>
            <a:r>
              <a:rPr b="1" lang="en">
                <a:solidFill>
                  <a:schemeClr val="lt1"/>
                </a:solidFill>
                <a:uFill>
                  <a:noFill/>
                </a:uFill>
                <a:latin typeface="Questrial"/>
                <a:ea typeface="Questrial"/>
                <a:cs typeface="Questrial"/>
                <a:sym typeface="Questrial"/>
                <a:hlinkClick r:id="rId4">
                  <a:extLst>
                    <a:ext uri="{A12FA001-AC4F-418D-AE19-62706E023703}">
                      <ahyp:hlinkClr val="tx"/>
                    </a:ext>
                  </a:extLst>
                </a:hlinkClick>
              </a:rPr>
              <a:t>Freepik</a:t>
            </a:r>
            <a:endParaRPr b="1">
              <a:solidFill>
                <a:schemeClr val="lt1"/>
              </a:solidFill>
              <a:latin typeface="Questrial"/>
              <a:ea typeface="Questrial"/>
              <a:cs typeface="Questrial"/>
              <a:sym typeface="Questrial"/>
            </a:endParaRPr>
          </a:p>
        </p:txBody>
      </p:sp>
      <p:sp>
        <p:nvSpPr>
          <p:cNvPr id="778" name="Google Shape;778;p28"/>
          <p:cNvSpPr/>
          <p:nvPr/>
        </p:nvSpPr>
        <p:spPr>
          <a:xfrm>
            <a:off x="785125" y="85713"/>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2290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flipH="1">
            <a:off x="8070767" y="297151"/>
            <a:ext cx="246459"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782" name="Shape 782"/>
        <p:cNvGrpSpPr/>
        <p:nvPr/>
      </p:nvGrpSpPr>
      <p:grpSpPr>
        <a:xfrm>
          <a:off x="0" y="0"/>
          <a:ext cx="0" cy="0"/>
          <a:chOff x="0" y="0"/>
          <a:chExt cx="0" cy="0"/>
        </a:xfrm>
      </p:grpSpPr>
      <p:sp>
        <p:nvSpPr>
          <p:cNvPr id="783" name="Google Shape;783;p29"/>
          <p:cNvSpPr/>
          <p:nvPr/>
        </p:nvSpPr>
        <p:spPr>
          <a:xfrm>
            <a:off x="-189275" y="7600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9148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flipH="1">
            <a:off x="8375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29"/>
          <p:cNvGrpSpPr/>
          <p:nvPr/>
        </p:nvGrpSpPr>
        <p:grpSpPr>
          <a:xfrm>
            <a:off x="352738" y="116402"/>
            <a:ext cx="8438525" cy="4910695"/>
            <a:chOff x="427525" y="125925"/>
            <a:chExt cx="8438525" cy="4910695"/>
          </a:xfrm>
        </p:grpSpPr>
        <p:sp>
          <p:nvSpPr>
            <p:cNvPr id="787" name="Google Shape;787;p29"/>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_1">
    <p:spTree>
      <p:nvGrpSpPr>
        <p:cNvPr id="798" name="Shape 798"/>
        <p:cNvGrpSpPr/>
        <p:nvPr/>
      </p:nvGrpSpPr>
      <p:grpSpPr>
        <a:xfrm>
          <a:off x="0" y="0"/>
          <a:ext cx="0" cy="0"/>
          <a:chOff x="0" y="0"/>
          <a:chExt cx="0" cy="0"/>
        </a:xfrm>
      </p:grpSpPr>
      <p:grpSp>
        <p:nvGrpSpPr>
          <p:cNvPr id="799" name="Google Shape;799;p30"/>
          <p:cNvGrpSpPr/>
          <p:nvPr/>
        </p:nvGrpSpPr>
        <p:grpSpPr>
          <a:xfrm>
            <a:off x="352738" y="116402"/>
            <a:ext cx="8438525" cy="4910695"/>
            <a:chOff x="427525" y="125925"/>
            <a:chExt cx="8438525" cy="4910695"/>
          </a:xfrm>
        </p:grpSpPr>
        <p:sp>
          <p:nvSpPr>
            <p:cNvPr id="800" name="Google Shape;800;p30"/>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30"/>
          <p:cNvSpPr/>
          <p:nvPr/>
        </p:nvSpPr>
        <p:spPr>
          <a:xfrm>
            <a:off x="5338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flipH="1">
            <a:off x="7994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1038700" y="116393"/>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flipH="1">
            <a:off x="8594633" y="2479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grpSp>
        <p:nvGrpSpPr>
          <p:cNvPr id="49" name="Google Shape;49;p4"/>
          <p:cNvGrpSpPr/>
          <p:nvPr/>
        </p:nvGrpSpPr>
        <p:grpSpPr>
          <a:xfrm>
            <a:off x="352738" y="116402"/>
            <a:ext cx="8438525" cy="4910695"/>
            <a:chOff x="427525" y="125925"/>
            <a:chExt cx="8438525" cy="4910695"/>
          </a:xfrm>
        </p:grpSpPr>
        <p:sp>
          <p:nvSpPr>
            <p:cNvPr id="50" name="Google Shape;50;p4"/>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a:off x="1886438" y="466796"/>
            <a:ext cx="5364952" cy="479700"/>
            <a:chOff x="1886438" y="466796"/>
            <a:chExt cx="5364952" cy="479700"/>
          </a:xfrm>
        </p:grpSpPr>
        <p:grpSp>
          <p:nvGrpSpPr>
            <p:cNvPr id="62" name="Google Shape;62;p4"/>
            <p:cNvGrpSpPr/>
            <p:nvPr/>
          </p:nvGrpSpPr>
          <p:grpSpPr>
            <a:xfrm>
              <a:off x="6563213" y="563992"/>
              <a:ext cx="688177" cy="285307"/>
              <a:chOff x="6029812" y="-91729"/>
              <a:chExt cx="688177" cy="285307"/>
            </a:xfrm>
          </p:grpSpPr>
          <p:sp>
            <p:nvSpPr>
              <p:cNvPr id="63" name="Google Shape;63;p4"/>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64" name="Google Shape;64;p4"/>
              <p:cNvGrpSpPr/>
              <p:nvPr/>
            </p:nvGrpSpPr>
            <p:grpSpPr>
              <a:xfrm flipH="1">
                <a:off x="6263183" y="-75565"/>
                <a:ext cx="115338" cy="252979"/>
                <a:chOff x="2670257" y="-499762"/>
                <a:chExt cx="115338" cy="252979"/>
              </a:xfrm>
            </p:grpSpPr>
            <p:sp>
              <p:nvSpPr>
                <p:cNvPr id="65" name="Google Shape;65;p4"/>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 name="Google Shape;71;p4"/>
            <p:cNvGrpSpPr/>
            <p:nvPr/>
          </p:nvGrpSpPr>
          <p:grpSpPr>
            <a:xfrm>
              <a:off x="1886438" y="563992"/>
              <a:ext cx="688177" cy="285307"/>
              <a:chOff x="2419838" y="-91729"/>
              <a:chExt cx="688177" cy="285307"/>
            </a:xfrm>
          </p:grpSpPr>
          <p:sp>
            <p:nvSpPr>
              <p:cNvPr id="72" name="Google Shape;72;p4"/>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73" name="Google Shape;73;p4"/>
              <p:cNvGrpSpPr/>
              <p:nvPr/>
            </p:nvGrpSpPr>
            <p:grpSpPr>
              <a:xfrm>
                <a:off x="2759307" y="-75565"/>
                <a:ext cx="115338" cy="252979"/>
                <a:chOff x="2670257" y="-499762"/>
                <a:chExt cx="115338" cy="252979"/>
              </a:xfrm>
            </p:grpSpPr>
            <p:sp>
              <p:nvSpPr>
                <p:cNvPr id="74" name="Google Shape;74;p4"/>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 name="Google Shape;80;p4"/>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4"/>
          <p:cNvSpPr txBox="1"/>
          <p:nvPr>
            <p:ph type="title"/>
          </p:nvPr>
        </p:nvSpPr>
        <p:spPr>
          <a:xfrm>
            <a:off x="713225" y="557784"/>
            <a:ext cx="7717500" cy="29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a:solidFill>
                  <a:schemeClr val="dk2"/>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82" name="Google Shape;82;p4"/>
          <p:cNvSpPr txBox="1"/>
          <p:nvPr>
            <p:ph idx="1" type="body"/>
          </p:nvPr>
        </p:nvSpPr>
        <p:spPr>
          <a:xfrm>
            <a:off x="713250" y="1036500"/>
            <a:ext cx="7717500" cy="3070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AutoNum type="arabicPeriod"/>
              <a:defRPr sz="1200"/>
            </a:lvl1pPr>
            <a:lvl2pPr indent="-330200" lvl="1" marL="914400" rtl="0">
              <a:spcBef>
                <a:spcPts val="0"/>
              </a:spcBef>
              <a:spcAft>
                <a:spcPts val="0"/>
              </a:spcAft>
              <a:buSzPts val="1600"/>
              <a:buAutoNum type="alphaLcPeriod"/>
              <a:defRPr/>
            </a:lvl2pPr>
            <a:lvl3pPr indent="-330200" lvl="2" marL="1371600" rtl="0">
              <a:spcBef>
                <a:spcPts val="0"/>
              </a:spcBef>
              <a:spcAft>
                <a:spcPts val="0"/>
              </a:spcAft>
              <a:buSzPts val="1600"/>
              <a:buAutoNum type="romanLcPeriod"/>
              <a:defRPr/>
            </a:lvl3pPr>
            <a:lvl4pPr indent="-330200" lvl="3" marL="1828800" rtl="0">
              <a:spcBef>
                <a:spcPts val="0"/>
              </a:spcBef>
              <a:spcAft>
                <a:spcPts val="0"/>
              </a:spcAft>
              <a:buSzPts val="1600"/>
              <a:buAutoNum type="arabicPeriod"/>
              <a:defRPr/>
            </a:lvl4pPr>
            <a:lvl5pPr indent="-330200" lvl="4" marL="2286000" rtl="0">
              <a:spcBef>
                <a:spcPts val="0"/>
              </a:spcBef>
              <a:spcAft>
                <a:spcPts val="0"/>
              </a:spcAft>
              <a:buSzPts val="1600"/>
              <a:buAutoNum type="alphaLcPeriod"/>
              <a:defRPr/>
            </a:lvl5pPr>
            <a:lvl6pPr indent="-330200" lvl="5" marL="2743200" rtl="0">
              <a:spcBef>
                <a:spcPts val="0"/>
              </a:spcBef>
              <a:spcAft>
                <a:spcPts val="0"/>
              </a:spcAft>
              <a:buSzPts val="1600"/>
              <a:buAutoNum type="romanLcPeriod"/>
              <a:defRPr/>
            </a:lvl6pPr>
            <a:lvl7pPr indent="-330200" lvl="6" marL="3200400" rtl="0">
              <a:spcBef>
                <a:spcPts val="0"/>
              </a:spcBef>
              <a:spcAft>
                <a:spcPts val="0"/>
              </a:spcAft>
              <a:buSzPts val="1600"/>
              <a:buAutoNum type="arabicPeriod"/>
              <a:defRPr/>
            </a:lvl7pPr>
            <a:lvl8pPr indent="-330200" lvl="7" marL="3657600" rtl="0">
              <a:spcBef>
                <a:spcPts val="0"/>
              </a:spcBef>
              <a:spcAft>
                <a:spcPts val="0"/>
              </a:spcAft>
              <a:buSzPts val="1600"/>
              <a:buAutoNum type="alphaLcPeriod"/>
              <a:defRPr/>
            </a:lvl8pPr>
            <a:lvl9pPr indent="-330200" lvl="8" marL="4114800" rtl="0">
              <a:spcBef>
                <a:spcPts val="0"/>
              </a:spcBef>
              <a:spcAft>
                <a:spcPts val="0"/>
              </a:spcAft>
              <a:buSzPts val="1600"/>
              <a:buAutoNum type="romanLcPeriod"/>
              <a:defRPr/>
            </a:lvl9pPr>
          </a:lstStyle>
          <a:p/>
        </p:txBody>
      </p:sp>
      <p:sp>
        <p:nvSpPr>
          <p:cNvPr id="83" name="Google Shape;83;p4"/>
          <p:cNvSpPr/>
          <p:nvPr/>
        </p:nvSpPr>
        <p:spPr>
          <a:xfrm>
            <a:off x="-243575" y="146487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bg>
      <p:bgPr>
        <a:solidFill>
          <a:schemeClr val="dk2"/>
        </a:solidFill>
      </p:bgPr>
    </p:bg>
    <p:spTree>
      <p:nvGrpSpPr>
        <p:cNvPr id="819" name="Shape 819"/>
        <p:cNvGrpSpPr/>
        <p:nvPr/>
      </p:nvGrpSpPr>
      <p:grpSpPr>
        <a:xfrm>
          <a:off x="0" y="0"/>
          <a:ext cx="0" cy="0"/>
          <a:chOff x="0" y="0"/>
          <a:chExt cx="0" cy="0"/>
        </a:xfrm>
      </p:grpSpPr>
      <p:sp>
        <p:nvSpPr>
          <p:cNvPr id="820" name="Google Shape;820;p32"/>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1" name="Google Shape;821;p32"/>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822" name="Google Shape;822;p32"/>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23" name="Google Shape;823;p32"/>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24" name="Shape 824"/>
        <p:cNvGrpSpPr/>
        <p:nvPr/>
      </p:nvGrpSpPr>
      <p:grpSpPr>
        <a:xfrm>
          <a:off x="0" y="0"/>
          <a:ext cx="0" cy="0"/>
          <a:chOff x="0" y="0"/>
          <a:chExt cx="0" cy="0"/>
        </a:xfrm>
      </p:grpSpPr>
      <p:sp>
        <p:nvSpPr>
          <p:cNvPr id="825" name="Google Shape;825;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6" name="Google Shape;82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827" name="Shape 827"/>
        <p:cNvGrpSpPr/>
        <p:nvPr/>
      </p:nvGrpSpPr>
      <p:grpSpPr>
        <a:xfrm>
          <a:off x="0" y="0"/>
          <a:ext cx="0" cy="0"/>
          <a:chOff x="0" y="0"/>
          <a:chExt cx="0" cy="0"/>
        </a:xfrm>
      </p:grpSpPr>
      <p:sp>
        <p:nvSpPr>
          <p:cNvPr id="828" name="Google Shape;828;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29" name="Google Shape;82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30" name="Google Shape;83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831" name="Shape 831"/>
        <p:cNvGrpSpPr/>
        <p:nvPr/>
      </p:nvGrpSpPr>
      <p:grpSpPr>
        <a:xfrm>
          <a:off x="0" y="0"/>
          <a:ext cx="0" cy="0"/>
          <a:chOff x="0" y="0"/>
          <a:chExt cx="0" cy="0"/>
        </a:xfrm>
      </p:grpSpPr>
      <p:sp>
        <p:nvSpPr>
          <p:cNvPr id="832" name="Google Shape;832;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33" name="Google Shape;833;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4" name="Google Shape;834;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5" name="Google Shape;8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836" name="Shape 836"/>
        <p:cNvGrpSpPr/>
        <p:nvPr/>
      </p:nvGrpSpPr>
      <p:grpSpPr>
        <a:xfrm>
          <a:off x="0" y="0"/>
          <a:ext cx="0" cy="0"/>
          <a:chOff x="0" y="0"/>
          <a:chExt cx="0" cy="0"/>
        </a:xfrm>
      </p:grpSpPr>
      <p:sp>
        <p:nvSpPr>
          <p:cNvPr id="837" name="Google Shape;837;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38" name="Google Shape;83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39" name="Shape 839"/>
        <p:cNvGrpSpPr/>
        <p:nvPr/>
      </p:nvGrpSpPr>
      <p:grpSpPr>
        <a:xfrm>
          <a:off x="0" y="0"/>
          <a:ext cx="0" cy="0"/>
          <a:chOff x="0" y="0"/>
          <a:chExt cx="0" cy="0"/>
        </a:xfrm>
      </p:grpSpPr>
      <p:sp>
        <p:nvSpPr>
          <p:cNvPr id="840" name="Google Shape;840;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1" name="Google Shape;841;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2" name="Google Shape;84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843" name="Shape 843"/>
        <p:cNvGrpSpPr/>
        <p:nvPr/>
      </p:nvGrpSpPr>
      <p:grpSpPr>
        <a:xfrm>
          <a:off x="0" y="0"/>
          <a:ext cx="0" cy="0"/>
          <a:chOff x="0" y="0"/>
          <a:chExt cx="0" cy="0"/>
        </a:xfrm>
      </p:grpSpPr>
      <p:sp>
        <p:nvSpPr>
          <p:cNvPr id="844" name="Google Shape;844;p3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5" name="Google Shape;84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46" name="Shape 846"/>
        <p:cNvGrpSpPr/>
        <p:nvPr/>
      </p:nvGrpSpPr>
      <p:grpSpPr>
        <a:xfrm>
          <a:off x="0" y="0"/>
          <a:ext cx="0" cy="0"/>
          <a:chOff x="0" y="0"/>
          <a:chExt cx="0" cy="0"/>
        </a:xfrm>
      </p:grpSpPr>
      <p:sp>
        <p:nvSpPr>
          <p:cNvPr id="847" name="Google Shape;847;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9" name="Google Shape;849;p39"/>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0" name="Google Shape;850;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51" name="Google Shape;85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52" name="Shape 852"/>
        <p:cNvGrpSpPr/>
        <p:nvPr/>
      </p:nvGrpSpPr>
      <p:grpSpPr>
        <a:xfrm>
          <a:off x="0" y="0"/>
          <a:ext cx="0" cy="0"/>
          <a:chOff x="0" y="0"/>
          <a:chExt cx="0" cy="0"/>
        </a:xfrm>
      </p:grpSpPr>
      <p:sp>
        <p:nvSpPr>
          <p:cNvPr id="853" name="Google Shape;853;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50"/>
              <a:buNone/>
              <a:defRPr/>
            </a:lvl1pPr>
          </a:lstStyle>
          <a:p/>
        </p:txBody>
      </p:sp>
      <p:sp>
        <p:nvSpPr>
          <p:cNvPr id="854" name="Google Shape;85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55" name="Shape 855"/>
        <p:cNvGrpSpPr/>
        <p:nvPr/>
      </p:nvGrpSpPr>
      <p:grpSpPr>
        <a:xfrm>
          <a:off x="0" y="0"/>
          <a:ext cx="0" cy="0"/>
          <a:chOff x="0" y="0"/>
          <a:chExt cx="0" cy="0"/>
        </a:xfrm>
      </p:grpSpPr>
      <p:sp>
        <p:nvSpPr>
          <p:cNvPr id="856" name="Google Shape;856;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57" name="Google Shape;857;p4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4325" lvl="0" marL="457200" algn="ctr">
              <a:spcBef>
                <a:spcPts val="0"/>
              </a:spcBef>
              <a:spcAft>
                <a:spcPts val="0"/>
              </a:spcAft>
              <a:buSzPts val="1350"/>
              <a:buChar char="●"/>
              <a:defRPr/>
            </a:lvl1pPr>
            <a:lvl2pPr indent="-314325" lvl="1" marL="914400" algn="ctr">
              <a:spcBef>
                <a:spcPts val="0"/>
              </a:spcBef>
              <a:spcAft>
                <a:spcPts val="0"/>
              </a:spcAft>
              <a:buSzPts val="1350"/>
              <a:buChar char="○"/>
              <a:defRPr/>
            </a:lvl2pPr>
            <a:lvl3pPr indent="-314325" lvl="2" marL="1371600" algn="ctr">
              <a:spcBef>
                <a:spcPts val="0"/>
              </a:spcBef>
              <a:spcAft>
                <a:spcPts val="0"/>
              </a:spcAft>
              <a:buSzPts val="1350"/>
              <a:buChar char="■"/>
              <a:defRPr/>
            </a:lvl3pPr>
            <a:lvl4pPr indent="-314325" lvl="3" marL="1828800" algn="ctr">
              <a:spcBef>
                <a:spcPts val="0"/>
              </a:spcBef>
              <a:spcAft>
                <a:spcPts val="0"/>
              </a:spcAft>
              <a:buSzPts val="1350"/>
              <a:buChar char="●"/>
              <a:defRPr/>
            </a:lvl4pPr>
            <a:lvl5pPr indent="-314325" lvl="4" marL="2286000" algn="ctr">
              <a:spcBef>
                <a:spcPts val="0"/>
              </a:spcBef>
              <a:spcAft>
                <a:spcPts val="0"/>
              </a:spcAft>
              <a:buSzPts val="1350"/>
              <a:buChar char="○"/>
              <a:defRPr/>
            </a:lvl5pPr>
            <a:lvl6pPr indent="-314325" lvl="5" marL="2743200" algn="ctr">
              <a:spcBef>
                <a:spcPts val="0"/>
              </a:spcBef>
              <a:spcAft>
                <a:spcPts val="0"/>
              </a:spcAft>
              <a:buSzPts val="1350"/>
              <a:buChar char="■"/>
              <a:defRPr/>
            </a:lvl6pPr>
            <a:lvl7pPr indent="-314325" lvl="6" marL="3200400" algn="ctr">
              <a:spcBef>
                <a:spcPts val="0"/>
              </a:spcBef>
              <a:spcAft>
                <a:spcPts val="0"/>
              </a:spcAft>
              <a:buSzPts val="1350"/>
              <a:buChar char="●"/>
              <a:defRPr/>
            </a:lvl7pPr>
            <a:lvl8pPr indent="-314325" lvl="7" marL="3657600" algn="ctr">
              <a:spcBef>
                <a:spcPts val="0"/>
              </a:spcBef>
              <a:spcAft>
                <a:spcPts val="0"/>
              </a:spcAft>
              <a:buSzPts val="1350"/>
              <a:buChar char="○"/>
              <a:defRPr/>
            </a:lvl8pPr>
            <a:lvl9pPr indent="-314325" lvl="8" marL="4114800" algn="ctr">
              <a:spcBef>
                <a:spcPts val="0"/>
              </a:spcBef>
              <a:spcAft>
                <a:spcPts val="0"/>
              </a:spcAft>
              <a:buSzPts val="1350"/>
              <a:buChar char="■"/>
              <a:defRPr/>
            </a:lvl9pPr>
          </a:lstStyle>
          <a:p/>
        </p:txBody>
      </p:sp>
      <p:sp>
        <p:nvSpPr>
          <p:cNvPr id="858" name="Google Shape;85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grpSp>
        <p:nvGrpSpPr>
          <p:cNvPr id="87" name="Google Shape;87;p5"/>
          <p:cNvGrpSpPr/>
          <p:nvPr/>
        </p:nvGrpSpPr>
        <p:grpSpPr>
          <a:xfrm>
            <a:off x="352738" y="116402"/>
            <a:ext cx="8438525" cy="4910695"/>
            <a:chOff x="427525" y="125925"/>
            <a:chExt cx="8438525" cy="4910695"/>
          </a:xfrm>
        </p:grpSpPr>
        <p:sp>
          <p:nvSpPr>
            <p:cNvPr id="88" name="Google Shape;88;p5"/>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5"/>
          <p:cNvGrpSpPr/>
          <p:nvPr/>
        </p:nvGrpSpPr>
        <p:grpSpPr>
          <a:xfrm>
            <a:off x="1886438" y="466796"/>
            <a:ext cx="5364952" cy="479700"/>
            <a:chOff x="1886438" y="466796"/>
            <a:chExt cx="5364952" cy="479700"/>
          </a:xfrm>
        </p:grpSpPr>
        <p:grpSp>
          <p:nvGrpSpPr>
            <p:cNvPr id="100" name="Google Shape;100;p5"/>
            <p:cNvGrpSpPr/>
            <p:nvPr/>
          </p:nvGrpSpPr>
          <p:grpSpPr>
            <a:xfrm>
              <a:off x="6563213" y="563992"/>
              <a:ext cx="688177" cy="285307"/>
              <a:chOff x="6029812" y="-91729"/>
              <a:chExt cx="688177" cy="285307"/>
            </a:xfrm>
          </p:grpSpPr>
          <p:sp>
            <p:nvSpPr>
              <p:cNvPr id="101" name="Google Shape;101;p5"/>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102" name="Google Shape;102;p5"/>
              <p:cNvGrpSpPr/>
              <p:nvPr/>
            </p:nvGrpSpPr>
            <p:grpSpPr>
              <a:xfrm flipH="1">
                <a:off x="6263183" y="-75565"/>
                <a:ext cx="115338" cy="252979"/>
                <a:chOff x="2670257" y="-499762"/>
                <a:chExt cx="115338" cy="252979"/>
              </a:xfrm>
            </p:grpSpPr>
            <p:sp>
              <p:nvSpPr>
                <p:cNvPr id="103" name="Google Shape;103;p5"/>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 name="Google Shape;109;p5"/>
            <p:cNvGrpSpPr/>
            <p:nvPr/>
          </p:nvGrpSpPr>
          <p:grpSpPr>
            <a:xfrm>
              <a:off x="1886438" y="563992"/>
              <a:ext cx="688177" cy="285307"/>
              <a:chOff x="2419838" y="-91729"/>
              <a:chExt cx="688177" cy="285307"/>
            </a:xfrm>
          </p:grpSpPr>
          <p:sp>
            <p:nvSpPr>
              <p:cNvPr id="110" name="Google Shape;110;p5"/>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111" name="Google Shape;111;p5"/>
              <p:cNvGrpSpPr/>
              <p:nvPr/>
            </p:nvGrpSpPr>
            <p:grpSpPr>
              <a:xfrm>
                <a:off x="2759307" y="-75565"/>
                <a:ext cx="115338" cy="252979"/>
                <a:chOff x="2670257" y="-499762"/>
                <a:chExt cx="115338" cy="252979"/>
              </a:xfrm>
            </p:grpSpPr>
            <p:sp>
              <p:nvSpPr>
                <p:cNvPr id="112" name="Google Shape;112;p5"/>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 name="Google Shape;118;p5"/>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5"/>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5"/>
          <p:cNvSpPr txBox="1"/>
          <p:nvPr>
            <p:ph idx="1" type="subTitle"/>
          </p:nvPr>
        </p:nvSpPr>
        <p:spPr>
          <a:xfrm>
            <a:off x="1353375" y="2688358"/>
            <a:ext cx="2578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600"/>
              <a:buFont typeface="Alef"/>
              <a:buNone/>
              <a:defRPr b="1" sz="2000"/>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p:txBody>
      </p:sp>
      <p:sp>
        <p:nvSpPr>
          <p:cNvPr id="121" name="Google Shape;121;p5"/>
          <p:cNvSpPr txBox="1"/>
          <p:nvPr>
            <p:ph idx="2" type="subTitle"/>
          </p:nvPr>
        </p:nvSpPr>
        <p:spPr>
          <a:xfrm>
            <a:off x="5213625" y="2688358"/>
            <a:ext cx="2575500" cy="17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600"/>
              <a:buFont typeface="Alef"/>
              <a:buNone/>
              <a:defRPr b="1" sz="2000"/>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p:txBody>
      </p:sp>
      <p:sp>
        <p:nvSpPr>
          <p:cNvPr id="122" name="Google Shape;122;p5"/>
          <p:cNvSpPr txBox="1"/>
          <p:nvPr>
            <p:ph idx="3" type="subTitle"/>
          </p:nvPr>
        </p:nvSpPr>
        <p:spPr>
          <a:xfrm>
            <a:off x="1354875" y="3127270"/>
            <a:ext cx="257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23" name="Google Shape;123;p5"/>
          <p:cNvSpPr txBox="1"/>
          <p:nvPr>
            <p:ph idx="4" type="subTitle"/>
          </p:nvPr>
        </p:nvSpPr>
        <p:spPr>
          <a:xfrm>
            <a:off x="5212125" y="3129646"/>
            <a:ext cx="2578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24" name="Google Shape;124;p5"/>
          <p:cNvSpPr/>
          <p:nvPr/>
        </p:nvSpPr>
        <p:spPr>
          <a:xfrm>
            <a:off x="4572000" y="0"/>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0" y="1120243"/>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a:off x="7851683" y="1926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859" name="Shape 859"/>
        <p:cNvGrpSpPr/>
        <p:nvPr/>
      </p:nvGrpSpPr>
      <p:grpSpPr>
        <a:xfrm>
          <a:off x="0" y="0"/>
          <a:ext cx="0" cy="0"/>
          <a:chOff x="0" y="0"/>
          <a:chExt cx="0" cy="0"/>
        </a:xfrm>
      </p:grpSpPr>
      <p:sp>
        <p:nvSpPr>
          <p:cNvPr id="860" name="Google Shape;860;p42"/>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61" name="Google Shape;86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2" name="Google Shape;862;p42"/>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63" name="Google Shape;863;p42"/>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64" name="Google Shape;864;p42"/>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65" name="Google Shape;865;p42"/>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66" name="Google Shape;866;p42"/>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67" name="Google Shape;867;p42"/>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868" name="Shape 868"/>
        <p:cNvGrpSpPr/>
        <p:nvPr/>
      </p:nvGrpSpPr>
      <p:grpSpPr>
        <a:xfrm>
          <a:off x="0" y="0"/>
          <a:ext cx="0" cy="0"/>
          <a:chOff x="0" y="0"/>
          <a:chExt cx="0" cy="0"/>
        </a:xfrm>
      </p:grpSpPr>
      <p:sp>
        <p:nvSpPr>
          <p:cNvPr id="869" name="Google Shape;869;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870" name="Google Shape;870;p43"/>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71" name="Google Shape;871;p43"/>
          <p:cNvSpPr/>
          <p:nvPr>
            <p:ph idx="2" type="pic"/>
          </p:nvPr>
        </p:nvSpPr>
        <p:spPr>
          <a:xfrm>
            <a:off x="4992024" y="1152775"/>
            <a:ext cx="3840300" cy="3416400"/>
          </a:xfrm>
          <a:prstGeom prst="rect">
            <a:avLst/>
          </a:prstGeom>
          <a:noFill/>
          <a:ln>
            <a:noFill/>
          </a:ln>
        </p:spPr>
      </p:sp>
      <p:sp>
        <p:nvSpPr>
          <p:cNvPr id="872" name="Google Shape;87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873" name="Shape 873"/>
        <p:cNvGrpSpPr/>
        <p:nvPr/>
      </p:nvGrpSpPr>
      <p:grpSpPr>
        <a:xfrm>
          <a:off x="0" y="0"/>
          <a:ext cx="0" cy="0"/>
          <a:chOff x="0" y="0"/>
          <a:chExt cx="0" cy="0"/>
        </a:xfrm>
      </p:grpSpPr>
      <p:sp>
        <p:nvSpPr>
          <p:cNvPr id="874" name="Google Shape;87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75" name="Google Shape;875;p4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6" name="Google Shape;876;p44"/>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77" name="Google Shape;877;p44"/>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78" name="Google Shape;878;p44"/>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79" name="Google Shape;879;p44"/>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880" name="Shape 880"/>
        <p:cNvGrpSpPr/>
        <p:nvPr/>
      </p:nvGrpSpPr>
      <p:grpSpPr>
        <a:xfrm>
          <a:off x="0" y="0"/>
          <a:ext cx="0" cy="0"/>
          <a:chOff x="0" y="0"/>
          <a:chExt cx="0" cy="0"/>
        </a:xfrm>
      </p:grpSpPr>
      <p:sp>
        <p:nvSpPr>
          <p:cNvPr id="881" name="Google Shape;881;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82" name="Google Shape;882;p45"/>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83" name="Google Shape;883;p45"/>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84" name="Google Shape;884;p45"/>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85" name="Google Shape;885;p4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86" name="Google Shape;886;p45"/>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87" name="Google Shape;887;p45"/>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88" name="Google Shape;888;p45"/>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89" name="Shape 889"/>
        <p:cNvGrpSpPr/>
        <p:nvPr/>
      </p:nvGrpSpPr>
      <p:grpSpPr>
        <a:xfrm>
          <a:off x="0" y="0"/>
          <a:ext cx="0" cy="0"/>
          <a:chOff x="0" y="0"/>
          <a:chExt cx="0" cy="0"/>
        </a:xfrm>
      </p:grpSpPr>
      <p:sp>
        <p:nvSpPr>
          <p:cNvPr id="890" name="Google Shape;89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1" name="Google Shape;891;p46"/>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92" name="Google Shape;892;p46"/>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93" name="Google Shape;893;p46"/>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94" name="Google Shape;894;p46"/>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95" name="Google Shape;895;p46"/>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96" name="Google Shape;896;p46"/>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7" name="Google Shape;897;p46"/>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8" name="Google Shape;898;p46"/>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9" name="Google Shape;899;p46"/>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00" name="Shape 900"/>
        <p:cNvGrpSpPr/>
        <p:nvPr/>
      </p:nvGrpSpPr>
      <p:grpSpPr>
        <a:xfrm>
          <a:off x="0" y="0"/>
          <a:ext cx="0" cy="0"/>
          <a:chOff x="0" y="0"/>
          <a:chExt cx="0" cy="0"/>
        </a:xfrm>
      </p:grpSpPr>
      <p:sp>
        <p:nvSpPr>
          <p:cNvPr id="901" name="Google Shape;901;p47"/>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02" name="Google Shape;902;p47"/>
          <p:cNvSpPr/>
          <p:nvPr>
            <p:ph idx="2" type="pic"/>
          </p:nvPr>
        </p:nvSpPr>
        <p:spPr>
          <a:xfrm>
            <a:off x="4804825" y="1133300"/>
            <a:ext cx="4027500" cy="2392800"/>
          </a:xfrm>
          <a:prstGeom prst="rect">
            <a:avLst/>
          </a:prstGeom>
          <a:noFill/>
          <a:ln>
            <a:noFill/>
          </a:ln>
        </p:spPr>
      </p:sp>
      <p:sp>
        <p:nvSpPr>
          <p:cNvPr id="903" name="Google Shape;903;p47"/>
          <p:cNvSpPr/>
          <p:nvPr>
            <p:ph idx="3" type="pic"/>
          </p:nvPr>
        </p:nvSpPr>
        <p:spPr>
          <a:xfrm>
            <a:off x="311725" y="1133300"/>
            <a:ext cx="4027500" cy="2392800"/>
          </a:xfrm>
          <a:prstGeom prst="rect">
            <a:avLst/>
          </a:prstGeom>
          <a:noFill/>
          <a:ln>
            <a:noFill/>
          </a:ln>
        </p:spPr>
      </p:sp>
      <p:sp>
        <p:nvSpPr>
          <p:cNvPr id="904" name="Google Shape;904;p47"/>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05" name="Google Shape;905;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06" name="Google Shape;906;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07" name="Google Shape;907;p4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8" name="Google Shape;908;p4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909" name="Shape 909"/>
        <p:cNvGrpSpPr/>
        <p:nvPr/>
      </p:nvGrpSpPr>
      <p:grpSpPr>
        <a:xfrm>
          <a:off x="0" y="0"/>
          <a:ext cx="0" cy="0"/>
          <a:chOff x="0" y="0"/>
          <a:chExt cx="0" cy="0"/>
        </a:xfrm>
      </p:grpSpPr>
      <p:sp>
        <p:nvSpPr>
          <p:cNvPr id="910" name="Google Shape;910;p48"/>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11" name="Google Shape;911;p48"/>
          <p:cNvSpPr/>
          <p:nvPr>
            <p:ph idx="2" type="pic"/>
          </p:nvPr>
        </p:nvSpPr>
        <p:spPr>
          <a:xfrm>
            <a:off x="6205225" y="1128325"/>
            <a:ext cx="2627100" cy="2273100"/>
          </a:xfrm>
          <a:prstGeom prst="rect">
            <a:avLst/>
          </a:prstGeom>
          <a:noFill/>
          <a:ln>
            <a:noFill/>
          </a:ln>
        </p:spPr>
      </p:sp>
      <p:sp>
        <p:nvSpPr>
          <p:cNvPr id="912" name="Google Shape;912;p48"/>
          <p:cNvSpPr/>
          <p:nvPr>
            <p:ph idx="3" type="pic"/>
          </p:nvPr>
        </p:nvSpPr>
        <p:spPr>
          <a:xfrm>
            <a:off x="311725" y="1128325"/>
            <a:ext cx="2627100" cy="2273100"/>
          </a:xfrm>
          <a:prstGeom prst="rect">
            <a:avLst/>
          </a:prstGeom>
          <a:noFill/>
          <a:ln>
            <a:noFill/>
          </a:ln>
        </p:spPr>
      </p:sp>
      <p:sp>
        <p:nvSpPr>
          <p:cNvPr id="913" name="Google Shape;913;p48"/>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14" name="Google Shape;914;p48"/>
          <p:cNvSpPr/>
          <p:nvPr>
            <p:ph idx="5" type="pic"/>
          </p:nvPr>
        </p:nvSpPr>
        <p:spPr>
          <a:xfrm>
            <a:off x="3255250" y="1128325"/>
            <a:ext cx="2627100" cy="2273100"/>
          </a:xfrm>
          <a:prstGeom prst="rect">
            <a:avLst/>
          </a:prstGeom>
          <a:noFill/>
          <a:ln>
            <a:noFill/>
          </a:ln>
        </p:spPr>
      </p:sp>
      <p:sp>
        <p:nvSpPr>
          <p:cNvPr id="915" name="Google Shape;915;p48"/>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16" name="Google Shape;91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7" name="Google Shape;917;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18" name="Google Shape;918;p4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9" name="Google Shape;919;p4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20" name="Google Shape;920;p4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921" name="Shape 921"/>
        <p:cNvGrpSpPr/>
        <p:nvPr/>
      </p:nvGrpSpPr>
      <p:grpSpPr>
        <a:xfrm>
          <a:off x="0" y="0"/>
          <a:ext cx="0" cy="0"/>
          <a:chOff x="0" y="0"/>
          <a:chExt cx="0" cy="0"/>
        </a:xfrm>
      </p:grpSpPr>
      <p:sp>
        <p:nvSpPr>
          <p:cNvPr id="922" name="Google Shape;922;p49"/>
          <p:cNvSpPr/>
          <p:nvPr>
            <p:ph idx="2" type="pic"/>
          </p:nvPr>
        </p:nvSpPr>
        <p:spPr>
          <a:xfrm>
            <a:off x="311700" y="445025"/>
            <a:ext cx="8520600" cy="4218300"/>
          </a:xfrm>
          <a:prstGeom prst="rect">
            <a:avLst/>
          </a:prstGeom>
          <a:noFill/>
          <a:ln>
            <a:noFill/>
          </a:ln>
        </p:spPr>
      </p:sp>
      <p:sp>
        <p:nvSpPr>
          <p:cNvPr id="923" name="Google Shape;92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924" name="Shape 924"/>
        <p:cNvGrpSpPr/>
        <p:nvPr/>
      </p:nvGrpSpPr>
      <p:grpSpPr>
        <a:xfrm>
          <a:off x="0" y="0"/>
          <a:ext cx="0" cy="0"/>
          <a:chOff x="0" y="0"/>
          <a:chExt cx="0" cy="0"/>
        </a:xfrm>
      </p:grpSpPr>
      <p:sp>
        <p:nvSpPr>
          <p:cNvPr id="925" name="Google Shape;92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6" name="Google Shape;926;p50"/>
          <p:cNvSpPr/>
          <p:nvPr>
            <p:ph idx="2" type="pic"/>
          </p:nvPr>
        </p:nvSpPr>
        <p:spPr>
          <a:xfrm>
            <a:off x="3389600" y="118913"/>
            <a:ext cx="1643700" cy="1535100"/>
          </a:xfrm>
          <a:prstGeom prst="rect">
            <a:avLst/>
          </a:prstGeom>
          <a:noFill/>
          <a:ln>
            <a:noFill/>
          </a:ln>
        </p:spPr>
      </p:sp>
      <p:sp>
        <p:nvSpPr>
          <p:cNvPr id="927" name="Google Shape;927;p50"/>
          <p:cNvSpPr/>
          <p:nvPr>
            <p:ph idx="3" type="pic"/>
          </p:nvPr>
        </p:nvSpPr>
        <p:spPr>
          <a:xfrm>
            <a:off x="5195935" y="118913"/>
            <a:ext cx="1643700" cy="1535100"/>
          </a:xfrm>
          <a:prstGeom prst="rect">
            <a:avLst/>
          </a:prstGeom>
          <a:noFill/>
          <a:ln>
            <a:noFill/>
          </a:ln>
        </p:spPr>
      </p:sp>
      <p:sp>
        <p:nvSpPr>
          <p:cNvPr id="928" name="Google Shape;928;p50"/>
          <p:cNvSpPr/>
          <p:nvPr>
            <p:ph idx="4" type="pic"/>
          </p:nvPr>
        </p:nvSpPr>
        <p:spPr>
          <a:xfrm>
            <a:off x="7002270" y="118913"/>
            <a:ext cx="1643700" cy="1535100"/>
          </a:xfrm>
          <a:prstGeom prst="rect">
            <a:avLst/>
          </a:prstGeom>
          <a:noFill/>
          <a:ln>
            <a:noFill/>
          </a:ln>
        </p:spPr>
      </p:sp>
      <p:sp>
        <p:nvSpPr>
          <p:cNvPr id="929" name="Google Shape;929;p50"/>
          <p:cNvSpPr/>
          <p:nvPr>
            <p:ph idx="5" type="pic"/>
          </p:nvPr>
        </p:nvSpPr>
        <p:spPr>
          <a:xfrm>
            <a:off x="3389588" y="1804212"/>
            <a:ext cx="1643700" cy="1535100"/>
          </a:xfrm>
          <a:prstGeom prst="rect">
            <a:avLst/>
          </a:prstGeom>
          <a:noFill/>
          <a:ln>
            <a:noFill/>
          </a:ln>
        </p:spPr>
      </p:sp>
      <p:sp>
        <p:nvSpPr>
          <p:cNvPr id="930" name="Google Shape;930;p50"/>
          <p:cNvSpPr/>
          <p:nvPr>
            <p:ph idx="6" type="pic"/>
          </p:nvPr>
        </p:nvSpPr>
        <p:spPr>
          <a:xfrm>
            <a:off x="5195922" y="1804212"/>
            <a:ext cx="1643700" cy="1535100"/>
          </a:xfrm>
          <a:prstGeom prst="rect">
            <a:avLst/>
          </a:prstGeom>
          <a:noFill/>
          <a:ln>
            <a:noFill/>
          </a:ln>
        </p:spPr>
      </p:sp>
      <p:sp>
        <p:nvSpPr>
          <p:cNvPr id="931" name="Google Shape;931;p50"/>
          <p:cNvSpPr/>
          <p:nvPr>
            <p:ph idx="7" type="pic"/>
          </p:nvPr>
        </p:nvSpPr>
        <p:spPr>
          <a:xfrm>
            <a:off x="7002257" y="1804212"/>
            <a:ext cx="1643700" cy="1535100"/>
          </a:xfrm>
          <a:prstGeom prst="rect">
            <a:avLst/>
          </a:prstGeom>
          <a:noFill/>
          <a:ln>
            <a:noFill/>
          </a:ln>
        </p:spPr>
      </p:sp>
      <p:sp>
        <p:nvSpPr>
          <p:cNvPr id="932" name="Google Shape;932;p5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33" name="Google Shape;933;p50"/>
          <p:cNvSpPr/>
          <p:nvPr>
            <p:ph idx="8" type="pic"/>
          </p:nvPr>
        </p:nvSpPr>
        <p:spPr>
          <a:xfrm>
            <a:off x="3389588" y="3489487"/>
            <a:ext cx="1643700" cy="1535100"/>
          </a:xfrm>
          <a:prstGeom prst="rect">
            <a:avLst/>
          </a:prstGeom>
          <a:noFill/>
          <a:ln>
            <a:noFill/>
          </a:ln>
        </p:spPr>
      </p:sp>
      <p:sp>
        <p:nvSpPr>
          <p:cNvPr id="934" name="Google Shape;934;p50"/>
          <p:cNvSpPr/>
          <p:nvPr>
            <p:ph idx="9" type="pic"/>
          </p:nvPr>
        </p:nvSpPr>
        <p:spPr>
          <a:xfrm>
            <a:off x="5195922" y="3489487"/>
            <a:ext cx="1643700" cy="1535100"/>
          </a:xfrm>
          <a:prstGeom prst="rect">
            <a:avLst/>
          </a:prstGeom>
          <a:noFill/>
          <a:ln>
            <a:noFill/>
          </a:ln>
        </p:spPr>
      </p:sp>
      <p:sp>
        <p:nvSpPr>
          <p:cNvPr id="935" name="Google Shape;935;p5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type="tx">
  <p:cSld name="TITLE_AND_BODY">
    <p:bg>
      <p:bgPr>
        <a:solidFill>
          <a:schemeClr val="lt1"/>
        </a:solidFill>
      </p:bgPr>
    </p:bg>
    <p:spTree>
      <p:nvGrpSpPr>
        <p:cNvPr id="936" name="Shape 936"/>
        <p:cNvGrpSpPr/>
        <p:nvPr/>
      </p:nvGrpSpPr>
      <p:grpSpPr>
        <a:xfrm>
          <a:off x="0" y="0"/>
          <a:ext cx="0" cy="0"/>
          <a:chOff x="0" y="0"/>
          <a:chExt cx="0" cy="0"/>
        </a:xfrm>
      </p:grpSpPr>
      <p:sp>
        <p:nvSpPr>
          <p:cNvPr id="937" name="Google Shape;937;p51"/>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38" name="Google Shape;938;p51"/>
          <p:cNvSpPr/>
          <p:nvPr>
            <p:ph idx="2" type="pic"/>
          </p:nvPr>
        </p:nvSpPr>
        <p:spPr>
          <a:xfrm>
            <a:off x="228600" y="1322475"/>
            <a:ext cx="8686800" cy="3592500"/>
          </a:xfrm>
          <a:prstGeom prst="rect">
            <a:avLst/>
          </a:prstGeom>
          <a:noFill/>
          <a:ln>
            <a:noFill/>
          </a:ln>
        </p:spPr>
      </p:sp>
      <p:sp>
        <p:nvSpPr>
          <p:cNvPr id="939" name="Google Shape;939;p51"/>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ubik"/>
              <a:ea typeface="Rubik"/>
              <a:cs typeface="Rubik"/>
              <a:sym typeface="Rubik"/>
            </a:endParaRPr>
          </a:p>
        </p:txBody>
      </p:sp>
      <p:sp>
        <p:nvSpPr>
          <p:cNvPr id="940" name="Google Shape;940;p51"/>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grpSp>
        <p:nvGrpSpPr>
          <p:cNvPr id="128" name="Google Shape;128;p6"/>
          <p:cNvGrpSpPr/>
          <p:nvPr/>
        </p:nvGrpSpPr>
        <p:grpSpPr>
          <a:xfrm>
            <a:off x="352738" y="116402"/>
            <a:ext cx="8438525" cy="4910695"/>
            <a:chOff x="427525" y="125925"/>
            <a:chExt cx="8438525" cy="4910695"/>
          </a:xfrm>
        </p:grpSpPr>
        <p:sp>
          <p:nvSpPr>
            <p:cNvPr id="129" name="Google Shape;129;p6"/>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6"/>
          <p:cNvGrpSpPr/>
          <p:nvPr/>
        </p:nvGrpSpPr>
        <p:grpSpPr>
          <a:xfrm>
            <a:off x="1886438" y="466796"/>
            <a:ext cx="5364952" cy="479700"/>
            <a:chOff x="1886438" y="466796"/>
            <a:chExt cx="5364952" cy="479700"/>
          </a:xfrm>
        </p:grpSpPr>
        <p:grpSp>
          <p:nvGrpSpPr>
            <p:cNvPr id="141" name="Google Shape;141;p6"/>
            <p:cNvGrpSpPr/>
            <p:nvPr/>
          </p:nvGrpSpPr>
          <p:grpSpPr>
            <a:xfrm>
              <a:off x="6563213" y="563992"/>
              <a:ext cx="688177" cy="285307"/>
              <a:chOff x="6029812" y="-91729"/>
              <a:chExt cx="688177" cy="285307"/>
            </a:xfrm>
          </p:grpSpPr>
          <p:sp>
            <p:nvSpPr>
              <p:cNvPr id="142" name="Google Shape;142;p6"/>
              <p:cNvSpPr/>
              <p:nvPr/>
            </p:nvSpPr>
            <p:spPr>
              <a:xfrm flipH="1">
                <a:off x="6029813"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143" name="Google Shape;143;p6"/>
              <p:cNvGrpSpPr/>
              <p:nvPr/>
            </p:nvGrpSpPr>
            <p:grpSpPr>
              <a:xfrm flipH="1">
                <a:off x="6263183" y="-75565"/>
                <a:ext cx="115338" cy="252979"/>
                <a:chOff x="2670257" y="-499762"/>
                <a:chExt cx="115338" cy="252979"/>
              </a:xfrm>
            </p:grpSpPr>
            <p:sp>
              <p:nvSpPr>
                <p:cNvPr id="144" name="Google Shape;144;p6"/>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 name="Google Shape;150;p6"/>
            <p:cNvGrpSpPr/>
            <p:nvPr/>
          </p:nvGrpSpPr>
          <p:grpSpPr>
            <a:xfrm>
              <a:off x="1886438" y="563992"/>
              <a:ext cx="688177" cy="285307"/>
              <a:chOff x="2419838" y="-91729"/>
              <a:chExt cx="688177" cy="285307"/>
            </a:xfrm>
          </p:grpSpPr>
          <p:sp>
            <p:nvSpPr>
              <p:cNvPr id="151" name="Google Shape;151;p6"/>
              <p:cNvSpPr/>
              <p:nvPr/>
            </p:nvSpPr>
            <p:spPr>
              <a:xfrm>
                <a:off x="2419838" y="-91729"/>
                <a:ext cx="688177" cy="285307"/>
              </a:xfrm>
              <a:custGeom>
                <a:rect b="b" l="l" r="r" t="t"/>
                <a:pathLst>
                  <a:path extrusionOk="0" h="17336" w="40386">
                    <a:moveTo>
                      <a:pt x="40005" y="0"/>
                    </a:moveTo>
                    <a:lnTo>
                      <a:pt x="0" y="0"/>
                    </a:lnTo>
                    <a:lnTo>
                      <a:pt x="12573" y="8001"/>
                    </a:lnTo>
                    <a:lnTo>
                      <a:pt x="2096" y="17336"/>
                    </a:lnTo>
                    <a:lnTo>
                      <a:pt x="40386" y="16383"/>
                    </a:lnTo>
                    <a:close/>
                  </a:path>
                </a:pathLst>
              </a:custGeom>
              <a:solidFill>
                <a:schemeClr val="lt2"/>
              </a:solidFill>
              <a:ln cap="flat" cmpd="sng" w="9525">
                <a:solidFill>
                  <a:schemeClr val="lt1"/>
                </a:solidFill>
                <a:prstDash val="solid"/>
                <a:round/>
                <a:headEnd len="med" w="med" type="none"/>
                <a:tailEnd len="med" w="med" type="none"/>
              </a:ln>
            </p:spPr>
          </p:sp>
          <p:grpSp>
            <p:nvGrpSpPr>
              <p:cNvPr id="152" name="Google Shape;152;p6"/>
              <p:cNvGrpSpPr/>
              <p:nvPr/>
            </p:nvGrpSpPr>
            <p:grpSpPr>
              <a:xfrm>
                <a:off x="2759307" y="-75565"/>
                <a:ext cx="115338" cy="252979"/>
                <a:chOff x="2670257" y="-499762"/>
                <a:chExt cx="115338" cy="252979"/>
              </a:xfrm>
            </p:grpSpPr>
            <p:sp>
              <p:nvSpPr>
                <p:cNvPr id="153" name="Google Shape;153;p6"/>
                <p:cNvSpPr/>
                <p:nvPr/>
              </p:nvSpPr>
              <p:spPr>
                <a:xfrm flipH="1">
                  <a:off x="2675947" y="-477925"/>
                  <a:ext cx="109161" cy="63153"/>
                </a:xfrm>
                <a:custGeom>
                  <a:rect b="b" l="l" r="r" t="t"/>
                  <a:pathLst>
                    <a:path extrusionOk="0" h="2597" w="4489">
                      <a:moveTo>
                        <a:pt x="4450" y="1"/>
                      </a:moveTo>
                      <a:lnTo>
                        <a:pt x="0" y="2108"/>
                      </a:lnTo>
                      <a:lnTo>
                        <a:pt x="274" y="2596"/>
                      </a:lnTo>
                      <a:lnTo>
                        <a:pt x="4489" y="79"/>
                      </a:lnTo>
                      <a:lnTo>
                        <a:pt x="4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flipH="1">
                  <a:off x="2676409" y="-439964"/>
                  <a:ext cx="109186" cy="63615"/>
                </a:xfrm>
                <a:custGeom>
                  <a:rect b="b" l="l" r="r" t="t"/>
                  <a:pathLst>
                    <a:path extrusionOk="0" h="2616" w="4490">
                      <a:moveTo>
                        <a:pt x="4431" y="1"/>
                      </a:moveTo>
                      <a:lnTo>
                        <a:pt x="1" y="2128"/>
                      </a:lnTo>
                      <a:lnTo>
                        <a:pt x="255" y="2616"/>
                      </a:lnTo>
                      <a:lnTo>
                        <a:pt x="4489" y="98"/>
                      </a:lnTo>
                      <a:lnTo>
                        <a:pt x="44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flipH="1">
                  <a:off x="2674999" y="-398186"/>
                  <a:ext cx="109161" cy="63615"/>
                </a:xfrm>
                <a:custGeom>
                  <a:rect b="b" l="l" r="r" t="t"/>
                  <a:pathLst>
                    <a:path extrusionOk="0" h="2616" w="4489">
                      <a:moveTo>
                        <a:pt x="4430" y="0"/>
                      </a:moveTo>
                      <a:lnTo>
                        <a:pt x="0" y="2108"/>
                      </a:lnTo>
                      <a:lnTo>
                        <a:pt x="254" y="2615"/>
                      </a:lnTo>
                      <a:lnTo>
                        <a:pt x="4489" y="78"/>
                      </a:lnTo>
                      <a:lnTo>
                        <a:pt x="4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flipH="1">
                  <a:off x="2670257" y="-355970"/>
                  <a:ext cx="109161" cy="63615"/>
                </a:xfrm>
                <a:custGeom>
                  <a:rect b="b" l="l" r="r" t="t"/>
                  <a:pathLst>
                    <a:path extrusionOk="0" h="2616" w="4489">
                      <a:moveTo>
                        <a:pt x="4430" y="1"/>
                      </a:moveTo>
                      <a:lnTo>
                        <a:pt x="1" y="2108"/>
                      </a:lnTo>
                      <a:lnTo>
                        <a:pt x="254" y="2616"/>
                      </a:lnTo>
                      <a:lnTo>
                        <a:pt x="4489" y="98"/>
                      </a:lnTo>
                      <a:lnTo>
                        <a:pt x="44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flipH="1">
                  <a:off x="2691607" y="-295224"/>
                  <a:ext cx="88759" cy="48440"/>
                </a:xfrm>
                <a:custGeom>
                  <a:rect b="b" l="l" r="r" t="t"/>
                  <a:pathLst>
                    <a:path extrusionOk="0" h="1992" w="3650">
                      <a:moveTo>
                        <a:pt x="3630" y="1"/>
                      </a:moveTo>
                      <a:lnTo>
                        <a:pt x="0" y="1601"/>
                      </a:lnTo>
                      <a:lnTo>
                        <a:pt x="215" y="1991"/>
                      </a:lnTo>
                      <a:lnTo>
                        <a:pt x="3650" y="59"/>
                      </a:lnTo>
                      <a:lnTo>
                        <a:pt x="3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flipH="1">
                  <a:off x="2703936" y="-499762"/>
                  <a:ext cx="75482" cy="44161"/>
                </a:xfrm>
                <a:custGeom>
                  <a:rect b="b" l="l" r="r" t="t"/>
                  <a:pathLst>
                    <a:path extrusionOk="0" h="1816" w="3104">
                      <a:moveTo>
                        <a:pt x="3064" y="1"/>
                      </a:moveTo>
                      <a:lnTo>
                        <a:pt x="1" y="1484"/>
                      </a:lnTo>
                      <a:lnTo>
                        <a:pt x="196" y="1816"/>
                      </a:lnTo>
                      <a:lnTo>
                        <a:pt x="3103" y="59"/>
                      </a:lnTo>
                      <a:lnTo>
                        <a:pt x="30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 name="Google Shape;159;p6"/>
            <p:cNvSpPr/>
            <p:nvPr/>
          </p:nvSpPr>
          <p:spPr>
            <a:xfrm>
              <a:off x="2311050" y="466796"/>
              <a:ext cx="4521900" cy="479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6"/>
          <p:cNvSpPr txBox="1"/>
          <p:nvPr>
            <p:ph type="title"/>
          </p:nvPr>
        </p:nvSpPr>
        <p:spPr>
          <a:xfrm>
            <a:off x="713225" y="557784"/>
            <a:ext cx="7717500" cy="29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1" name="Google Shape;161;p6"/>
          <p:cNvSpPr/>
          <p:nvPr/>
        </p:nvSpPr>
        <p:spPr>
          <a:xfrm>
            <a:off x="3469975" y="248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8756563" y="630105"/>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flipH="1">
            <a:off x="143071" y="209439"/>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type="twoColTx">
  <p:cSld name="TITLE_AND_TWO_COLUMNS">
    <p:bg>
      <p:bgPr>
        <a:solidFill>
          <a:schemeClr val="lt1"/>
        </a:solidFill>
      </p:bgPr>
    </p:bg>
    <p:spTree>
      <p:nvGrpSpPr>
        <p:cNvPr id="941" name="Shape 941"/>
        <p:cNvGrpSpPr/>
        <p:nvPr/>
      </p:nvGrpSpPr>
      <p:grpSpPr>
        <a:xfrm>
          <a:off x="0" y="0"/>
          <a:ext cx="0" cy="0"/>
          <a:chOff x="0" y="0"/>
          <a:chExt cx="0" cy="0"/>
        </a:xfrm>
      </p:grpSpPr>
      <p:sp>
        <p:nvSpPr>
          <p:cNvPr id="942" name="Google Shape;942;p52"/>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943" name="Google Shape;943;p52"/>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944" name="Google Shape;944;p5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945" name="Google Shape;945;p52"/>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946" name="Google Shape;946;p52"/>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947" name="Google Shape;947;p52"/>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948" name="Google Shape;948;p52"/>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949" name="Google Shape;949;p52"/>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950" name="Google Shape;950;p52"/>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p:cSld name="CUSTOM">
    <p:bg>
      <p:bgPr>
        <a:solidFill>
          <a:schemeClr val="lt1"/>
        </a:solidFill>
      </p:bgPr>
    </p:bg>
    <p:spTree>
      <p:nvGrpSpPr>
        <p:cNvPr id="951" name="Shape 951"/>
        <p:cNvGrpSpPr/>
        <p:nvPr/>
      </p:nvGrpSpPr>
      <p:grpSpPr>
        <a:xfrm>
          <a:off x="0" y="0"/>
          <a:ext cx="0" cy="0"/>
          <a:chOff x="0" y="0"/>
          <a:chExt cx="0" cy="0"/>
        </a:xfrm>
      </p:grpSpPr>
      <p:sp>
        <p:nvSpPr>
          <p:cNvPr id="952" name="Google Shape;952;p53"/>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953" name="Google Shape;953;p5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954" name="Google Shape;954;p53"/>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955" name="Google Shape;955;p53"/>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956" name="Google Shape;956;p53"/>
          <p:cNvSpPr/>
          <p:nvPr/>
        </p:nvSpPr>
        <p:spPr>
          <a:xfrm>
            <a:off x="228450" y="1762300"/>
            <a:ext cx="86868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957" name="Google Shape;957;p53"/>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958" name="Google Shape;958;p5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e column and image">
  <p:cSld name="CUSTOM_1">
    <p:bg>
      <p:bgPr>
        <a:solidFill>
          <a:schemeClr val="lt1"/>
        </a:solidFill>
      </p:bgPr>
    </p:bg>
    <p:spTree>
      <p:nvGrpSpPr>
        <p:cNvPr id="959" name="Shape 959"/>
        <p:cNvGrpSpPr/>
        <p:nvPr/>
      </p:nvGrpSpPr>
      <p:grpSpPr>
        <a:xfrm>
          <a:off x="0" y="0"/>
          <a:ext cx="0" cy="0"/>
          <a:chOff x="0" y="0"/>
          <a:chExt cx="0" cy="0"/>
        </a:xfrm>
      </p:grpSpPr>
      <p:sp>
        <p:nvSpPr>
          <p:cNvPr id="960" name="Google Shape;960;p54"/>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961" name="Google Shape;961;p5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962" name="Google Shape;962;p54"/>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963" name="Google Shape;963;p54"/>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964" name="Google Shape;964;p54"/>
          <p:cNvSpPr/>
          <p:nvPr>
            <p:ph idx="2" type="pic"/>
          </p:nvPr>
        </p:nvSpPr>
        <p:spPr>
          <a:xfrm>
            <a:off x="4685900" y="1762300"/>
            <a:ext cx="4229400" cy="3152400"/>
          </a:xfrm>
          <a:prstGeom prst="rect">
            <a:avLst/>
          </a:prstGeom>
          <a:noFill/>
          <a:ln>
            <a:noFill/>
          </a:ln>
        </p:spPr>
      </p:sp>
      <p:sp>
        <p:nvSpPr>
          <p:cNvPr id="965" name="Google Shape;965;p54"/>
          <p:cNvSpPr/>
          <p:nvPr/>
        </p:nvSpPr>
        <p:spPr>
          <a:xfrm>
            <a:off x="228450" y="1762300"/>
            <a:ext cx="42294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966" name="Google Shape;966;p54"/>
          <p:cNvSpPr txBox="1"/>
          <p:nvPr>
            <p:ph idx="3" type="body"/>
          </p:nvPr>
        </p:nvSpPr>
        <p:spPr>
          <a:xfrm>
            <a:off x="456400" y="1983350"/>
            <a:ext cx="37803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967" name="Google Shape;967;p5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1">
  <p:cSld name="CUSTOM_2">
    <p:bg>
      <p:bgPr>
        <a:solidFill>
          <a:schemeClr val="lt1"/>
        </a:solidFill>
      </p:bgPr>
    </p:bg>
    <p:spTree>
      <p:nvGrpSpPr>
        <p:cNvPr id="968" name="Shape 968"/>
        <p:cNvGrpSpPr/>
        <p:nvPr/>
      </p:nvGrpSpPr>
      <p:grpSpPr>
        <a:xfrm>
          <a:off x="0" y="0"/>
          <a:ext cx="0" cy="0"/>
          <a:chOff x="0" y="0"/>
          <a:chExt cx="0" cy="0"/>
        </a:xfrm>
      </p:grpSpPr>
      <p:sp>
        <p:nvSpPr>
          <p:cNvPr id="969" name="Google Shape;969;p55"/>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970" name="Google Shape;970;p5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971" name="Google Shape;971;p55"/>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972" name="Google Shape;972;p55"/>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973" name="Google Shape;973;p55"/>
          <p:cNvSpPr/>
          <p:nvPr>
            <p:ph idx="2" type="pic"/>
          </p:nvPr>
        </p:nvSpPr>
        <p:spPr>
          <a:xfrm>
            <a:off x="228600" y="3062975"/>
            <a:ext cx="8686800" cy="1851900"/>
          </a:xfrm>
          <a:prstGeom prst="rect">
            <a:avLst/>
          </a:prstGeom>
          <a:noFill/>
          <a:ln>
            <a:noFill/>
          </a:ln>
        </p:spPr>
      </p:sp>
      <p:sp>
        <p:nvSpPr>
          <p:cNvPr id="974" name="Google Shape;974;p55"/>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975" name="Google Shape;975;p55"/>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976" name="Google Shape;976;p55"/>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977" name="Google Shape;977;p55"/>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978" name="Google Shape;978;p55"/>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2">
  <p:cSld name="CUSTOM_2_1">
    <p:bg>
      <p:bgPr>
        <a:solidFill>
          <a:schemeClr val="lt1"/>
        </a:solidFill>
      </p:bgPr>
    </p:bg>
    <p:spTree>
      <p:nvGrpSpPr>
        <p:cNvPr id="979" name="Shape 979"/>
        <p:cNvGrpSpPr/>
        <p:nvPr/>
      </p:nvGrpSpPr>
      <p:grpSpPr>
        <a:xfrm>
          <a:off x="0" y="0"/>
          <a:ext cx="0" cy="0"/>
          <a:chOff x="0" y="0"/>
          <a:chExt cx="0" cy="0"/>
        </a:xfrm>
      </p:grpSpPr>
      <p:sp>
        <p:nvSpPr>
          <p:cNvPr id="980" name="Google Shape;980;p56"/>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981" name="Google Shape;981;p5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982" name="Google Shape;982;p56"/>
          <p:cNvSpPr/>
          <p:nvPr>
            <p:ph idx="2" type="pic"/>
          </p:nvPr>
        </p:nvSpPr>
        <p:spPr>
          <a:xfrm>
            <a:off x="228600" y="3062975"/>
            <a:ext cx="8686800" cy="1851900"/>
          </a:xfrm>
          <a:prstGeom prst="rect">
            <a:avLst/>
          </a:prstGeom>
          <a:noFill/>
          <a:ln>
            <a:noFill/>
          </a:ln>
        </p:spPr>
      </p:sp>
      <p:sp>
        <p:nvSpPr>
          <p:cNvPr id="983" name="Google Shape;983;p56"/>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984" name="Google Shape;984;p56"/>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985" name="Google Shape;985;p56"/>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986" name="Google Shape;986;p56"/>
          <p:cNvSpPr txBox="1"/>
          <p:nvPr>
            <p:ph idx="1"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987" name="Google Shape;987;p56"/>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988" name="Google Shape;988;p56"/>
          <p:cNvSpPr txBox="1"/>
          <p:nvPr>
            <p:ph idx="3"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989" name="Google Shape;989;p5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3">
  <p:cSld name="CUSTOM_2_1_1">
    <p:bg>
      <p:bgPr>
        <a:solidFill>
          <a:schemeClr val="lt1"/>
        </a:solidFill>
      </p:bgPr>
    </p:bg>
    <p:spTree>
      <p:nvGrpSpPr>
        <p:cNvPr id="990" name="Shape 990"/>
        <p:cNvGrpSpPr/>
        <p:nvPr/>
      </p:nvGrpSpPr>
      <p:grpSpPr>
        <a:xfrm>
          <a:off x="0" y="0"/>
          <a:ext cx="0" cy="0"/>
          <a:chOff x="0" y="0"/>
          <a:chExt cx="0" cy="0"/>
        </a:xfrm>
      </p:grpSpPr>
      <p:sp>
        <p:nvSpPr>
          <p:cNvPr id="991" name="Google Shape;991;p57"/>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992" name="Google Shape;992;p5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993" name="Google Shape;993;p57"/>
          <p:cNvSpPr/>
          <p:nvPr>
            <p:ph idx="2" type="pic"/>
          </p:nvPr>
        </p:nvSpPr>
        <p:spPr>
          <a:xfrm>
            <a:off x="228600" y="3062975"/>
            <a:ext cx="8686800" cy="1851900"/>
          </a:xfrm>
          <a:prstGeom prst="rect">
            <a:avLst/>
          </a:prstGeom>
          <a:noFill/>
          <a:ln>
            <a:noFill/>
          </a:ln>
        </p:spPr>
      </p:sp>
      <p:sp>
        <p:nvSpPr>
          <p:cNvPr id="994" name="Google Shape;994;p57"/>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995" name="Google Shape;995;p57"/>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996" name="Google Shape;996;p57"/>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997" name="Google Shape;997;p57"/>
          <p:cNvSpPr txBox="1"/>
          <p:nvPr>
            <p:ph idx="1"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998" name="Google Shape;998;p57"/>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999" name="Google Shape;999;p57"/>
          <p:cNvSpPr txBox="1"/>
          <p:nvPr>
            <p:ph idx="3"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000" name="Google Shape;1000;p5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4">
  <p:cSld name="CUSTOM_2_1_1_1">
    <p:bg>
      <p:bgPr>
        <a:solidFill>
          <a:schemeClr val="lt1"/>
        </a:solidFill>
      </p:bgPr>
    </p:bg>
    <p:spTree>
      <p:nvGrpSpPr>
        <p:cNvPr id="1001" name="Shape 1001"/>
        <p:cNvGrpSpPr/>
        <p:nvPr/>
      </p:nvGrpSpPr>
      <p:grpSpPr>
        <a:xfrm>
          <a:off x="0" y="0"/>
          <a:ext cx="0" cy="0"/>
          <a:chOff x="0" y="0"/>
          <a:chExt cx="0" cy="0"/>
        </a:xfrm>
      </p:grpSpPr>
      <p:sp>
        <p:nvSpPr>
          <p:cNvPr id="1002" name="Google Shape;1002;p58"/>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003" name="Google Shape;1003;p5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004" name="Google Shape;1004;p58"/>
          <p:cNvSpPr/>
          <p:nvPr>
            <p:ph idx="2" type="pic"/>
          </p:nvPr>
        </p:nvSpPr>
        <p:spPr>
          <a:xfrm>
            <a:off x="228600" y="3062975"/>
            <a:ext cx="8686800" cy="1851900"/>
          </a:xfrm>
          <a:prstGeom prst="rect">
            <a:avLst/>
          </a:prstGeom>
          <a:noFill/>
          <a:ln>
            <a:noFill/>
          </a:ln>
        </p:spPr>
      </p:sp>
      <p:sp>
        <p:nvSpPr>
          <p:cNvPr id="1005" name="Google Shape;1005;p5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006" name="Google Shape;1006;p58"/>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007" name="Google Shape;1007;p58"/>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008" name="Google Shape;1008;p58"/>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009" name="Google Shape;1009;p58"/>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010" name="Google Shape;1010;p58"/>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011" name="Google Shape;1011;p58"/>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012" name="Google Shape;1012;p58"/>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013" name="Google Shape;1013;p58"/>
          <p:cNvSpPr txBox="1"/>
          <p:nvPr>
            <p:ph idx="5"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014" name="Google Shape;1014;p58"/>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015" name="Google Shape;1015;p58"/>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016" name="Google Shape;1016;p58"/>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017" name="Google Shape;1017;p58"/>
          <p:cNvSpPr txBox="1"/>
          <p:nvPr>
            <p:ph idx="7"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CUSTOM_3">
    <p:bg>
      <p:bgPr>
        <a:solidFill>
          <a:schemeClr val="dk2"/>
        </a:solidFill>
      </p:bgPr>
    </p:bg>
    <p:spTree>
      <p:nvGrpSpPr>
        <p:cNvPr id="1018" name="Shape 1018"/>
        <p:cNvGrpSpPr/>
        <p:nvPr/>
      </p:nvGrpSpPr>
      <p:grpSpPr>
        <a:xfrm>
          <a:off x="0" y="0"/>
          <a:ext cx="0" cy="0"/>
          <a:chOff x="0" y="0"/>
          <a:chExt cx="0" cy="0"/>
        </a:xfrm>
      </p:grpSpPr>
      <p:sp>
        <p:nvSpPr>
          <p:cNvPr id="1019" name="Google Shape;1019;p59"/>
          <p:cNvSpPr/>
          <p:nvPr/>
        </p:nvSpPr>
        <p:spPr>
          <a:xfrm>
            <a:off x="228600" y="228600"/>
            <a:ext cx="86868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1020" name="Google Shape;1020;p59"/>
          <p:cNvSpPr txBox="1"/>
          <p:nvPr>
            <p:ph type="title"/>
          </p:nvPr>
        </p:nvSpPr>
        <p:spPr>
          <a:xfrm>
            <a:off x="1248900" y="17773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4000"/>
              <a:buNone/>
              <a:defRPr>
                <a:solidFill>
                  <a:schemeClr val="dk2"/>
                </a:solidFill>
              </a:defRPr>
            </a:lvl2pPr>
            <a:lvl3pPr lvl="2">
              <a:spcBef>
                <a:spcPts val="0"/>
              </a:spcBef>
              <a:spcAft>
                <a:spcPts val="0"/>
              </a:spcAft>
              <a:buClr>
                <a:schemeClr val="dk2"/>
              </a:buClr>
              <a:buSzPts val="4000"/>
              <a:buNone/>
              <a:defRPr>
                <a:solidFill>
                  <a:schemeClr val="dk2"/>
                </a:solidFill>
              </a:defRPr>
            </a:lvl3pPr>
            <a:lvl4pPr lvl="3">
              <a:spcBef>
                <a:spcPts val="0"/>
              </a:spcBef>
              <a:spcAft>
                <a:spcPts val="0"/>
              </a:spcAft>
              <a:buClr>
                <a:schemeClr val="dk2"/>
              </a:buClr>
              <a:buSzPts val="4000"/>
              <a:buNone/>
              <a:defRPr>
                <a:solidFill>
                  <a:schemeClr val="dk2"/>
                </a:solidFill>
              </a:defRPr>
            </a:lvl4pPr>
            <a:lvl5pPr lvl="4">
              <a:spcBef>
                <a:spcPts val="0"/>
              </a:spcBef>
              <a:spcAft>
                <a:spcPts val="0"/>
              </a:spcAft>
              <a:buClr>
                <a:schemeClr val="dk2"/>
              </a:buClr>
              <a:buSzPts val="4000"/>
              <a:buNone/>
              <a:defRPr>
                <a:solidFill>
                  <a:schemeClr val="dk2"/>
                </a:solidFill>
              </a:defRPr>
            </a:lvl5pPr>
            <a:lvl6pPr lvl="5">
              <a:spcBef>
                <a:spcPts val="0"/>
              </a:spcBef>
              <a:spcAft>
                <a:spcPts val="0"/>
              </a:spcAft>
              <a:buClr>
                <a:schemeClr val="dk2"/>
              </a:buClr>
              <a:buSzPts val="4000"/>
              <a:buNone/>
              <a:defRPr>
                <a:solidFill>
                  <a:schemeClr val="dk2"/>
                </a:solidFill>
              </a:defRPr>
            </a:lvl6pPr>
            <a:lvl7pPr lvl="6">
              <a:spcBef>
                <a:spcPts val="0"/>
              </a:spcBef>
              <a:spcAft>
                <a:spcPts val="0"/>
              </a:spcAft>
              <a:buClr>
                <a:schemeClr val="dk2"/>
              </a:buClr>
              <a:buSzPts val="4000"/>
              <a:buNone/>
              <a:defRPr>
                <a:solidFill>
                  <a:schemeClr val="dk2"/>
                </a:solidFill>
              </a:defRPr>
            </a:lvl7pPr>
            <a:lvl8pPr lvl="7">
              <a:spcBef>
                <a:spcPts val="0"/>
              </a:spcBef>
              <a:spcAft>
                <a:spcPts val="0"/>
              </a:spcAft>
              <a:buClr>
                <a:schemeClr val="dk2"/>
              </a:buClr>
              <a:buSzPts val="4000"/>
              <a:buNone/>
              <a:defRPr>
                <a:solidFill>
                  <a:schemeClr val="dk2"/>
                </a:solidFill>
              </a:defRPr>
            </a:lvl8pPr>
            <a:lvl9pPr lvl="8">
              <a:spcBef>
                <a:spcPts val="0"/>
              </a:spcBef>
              <a:spcAft>
                <a:spcPts val="0"/>
              </a:spcAft>
              <a:buClr>
                <a:schemeClr val="dk2"/>
              </a:buClr>
              <a:buSzPts val="4000"/>
              <a:buNone/>
              <a:defRPr>
                <a:solidFill>
                  <a:schemeClr val="dk2"/>
                </a:solidFill>
              </a:defRPr>
            </a:lvl9pPr>
          </a:lstStyle>
          <a:p/>
        </p:txBody>
      </p:sp>
      <p:sp>
        <p:nvSpPr>
          <p:cNvPr id="1021" name="Google Shape;1021;p5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
    <p:spTree>
      <p:nvGrpSpPr>
        <p:cNvPr id="1022" name="Shape 10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grpSp>
        <p:nvGrpSpPr>
          <p:cNvPr id="165" name="Google Shape;165;p7"/>
          <p:cNvGrpSpPr/>
          <p:nvPr/>
        </p:nvGrpSpPr>
        <p:grpSpPr>
          <a:xfrm>
            <a:off x="352738" y="116402"/>
            <a:ext cx="8438525" cy="4910695"/>
            <a:chOff x="427525" y="125925"/>
            <a:chExt cx="8438525" cy="4910695"/>
          </a:xfrm>
        </p:grpSpPr>
        <p:sp>
          <p:nvSpPr>
            <p:cNvPr id="166" name="Google Shape;166;p7"/>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7"/>
          <p:cNvSpPr txBox="1"/>
          <p:nvPr>
            <p:ph type="title"/>
          </p:nvPr>
        </p:nvSpPr>
        <p:spPr>
          <a:xfrm>
            <a:off x="2057400" y="2483310"/>
            <a:ext cx="50292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500">
                <a:solidFill>
                  <a:schemeClr val="l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8" name="Google Shape;178;p7"/>
          <p:cNvSpPr txBox="1"/>
          <p:nvPr>
            <p:ph idx="1" type="subTitle"/>
          </p:nvPr>
        </p:nvSpPr>
        <p:spPr>
          <a:xfrm>
            <a:off x="2057400" y="3138484"/>
            <a:ext cx="5029200" cy="64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9" name="Google Shape;179;p7"/>
          <p:cNvSpPr/>
          <p:nvPr/>
        </p:nvSpPr>
        <p:spPr>
          <a:xfrm>
            <a:off x="4214125" y="-5137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0" name="Shape 180"/>
        <p:cNvGrpSpPr/>
        <p:nvPr/>
      </p:nvGrpSpPr>
      <p:grpSpPr>
        <a:xfrm>
          <a:off x="0" y="0"/>
          <a:ext cx="0" cy="0"/>
          <a:chOff x="0" y="0"/>
          <a:chExt cx="0" cy="0"/>
        </a:xfrm>
      </p:grpSpPr>
      <p:grpSp>
        <p:nvGrpSpPr>
          <p:cNvPr id="181" name="Google Shape;181;p8"/>
          <p:cNvGrpSpPr/>
          <p:nvPr/>
        </p:nvGrpSpPr>
        <p:grpSpPr>
          <a:xfrm>
            <a:off x="352738" y="116402"/>
            <a:ext cx="8438525" cy="4910695"/>
            <a:chOff x="427525" y="125925"/>
            <a:chExt cx="8438525" cy="4910695"/>
          </a:xfrm>
        </p:grpSpPr>
        <p:sp>
          <p:nvSpPr>
            <p:cNvPr id="182" name="Google Shape;182;p8"/>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8"/>
          <p:cNvSpPr txBox="1"/>
          <p:nvPr>
            <p:ph type="title"/>
          </p:nvPr>
        </p:nvSpPr>
        <p:spPr>
          <a:xfrm>
            <a:off x="1684950" y="1626600"/>
            <a:ext cx="5774100" cy="1890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5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94" name="Google Shape;194;p8"/>
          <p:cNvSpPr/>
          <p:nvPr/>
        </p:nvSpPr>
        <p:spPr>
          <a:xfrm>
            <a:off x="-243575" y="146487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457675" y="2725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flipH="1">
            <a:off x="8756558" y="1465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7" name="Shape 197"/>
        <p:cNvGrpSpPr/>
        <p:nvPr/>
      </p:nvGrpSpPr>
      <p:grpSpPr>
        <a:xfrm>
          <a:off x="0" y="0"/>
          <a:ext cx="0" cy="0"/>
          <a:chOff x="0" y="0"/>
          <a:chExt cx="0" cy="0"/>
        </a:xfrm>
      </p:grpSpPr>
      <p:sp>
        <p:nvSpPr>
          <p:cNvPr id="198" name="Google Shape;198;p9"/>
          <p:cNvSpPr txBox="1"/>
          <p:nvPr>
            <p:ph type="title"/>
          </p:nvPr>
        </p:nvSpPr>
        <p:spPr>
          <a:xfrm>
            <a:off x="785850" y="3032400"/>
            <a:ext cx="7572300" cy="41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99" name="Google Shape;199;p9"/>
          <p:cNvSpPr txBox="1"/>
          <p:nvPr>
            <p:ph idx="1" type="subTitle"/>
          </p:nvPr>
        </p:nvSpPr>
        <p:spPr>
          <a:xfrm>
            <a:off x="2510050" y="3675650"/>
            <a:ext cx="4158900" cy="365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200" name="Google Shape;200;p9"/>
          <p:cNvGrpSpPr/>
          <p:nvPr/>
        </p:nvGrpSpPr>
        <p:grpSpPr>
          <a:xfrm>
            <a:off x="352738" y="116402"/>
            <a:ext cx="8438525" cy="4910695"/>
            <a:chOff x="427525" y="125925"/>
            <a:chExt cx="8438525" cy="4910695"/>
          </a:xfrm>
        </p:grpSpPr>
        <p:sp>
          <p:nvSpPr>
            <p:cNvPr id="201" name="Google Shape;201;p9"/>
            <p:cNvSpPr/>
            <p:nvPr/>
          </p:nvSpPr>
          <p:spPr>
            <a:xfrm>
              <a:off x="5246150" y="246414"/>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1595291" y="246414"/>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2586746" y="125925"/>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5307065" y="4275826"/>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595291" y="4275826"/>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2567312" y="4525918"/>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8865983" y="1000710"/>
              <a:ext cx="67" cy="3131293"/>
            </a:xfrm>
            <a:custGeom>
              <a:rect b="b" l="l" r="r" t="t"/>
              <a:pathLst>
                <a:path extrusionOk="0" fill="none" h="46727" w="1">
                  <a:moveTo>
                    <a:pt x="1" y="1"/>
                  </a:moveTo>
                  <a:lnTo>
                    <a:pt x="1" y="46726"/>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943390" y="795919"/>
              <a:ext cx="7640095" cy="67"/>
            </a:xfrm>
            <a:custGeom>
              <a:rect b="b" l="l" r="r" t="t"/>
              <a:pathLst>
                <a:path extrusionOk="0" fill="none" h="1" w="114010">
                  <a:moveTo>
                    <a:pt x="0" y="1"/>
                  </a:moveTo>
                  <a:lnTo>
                    <a:pt x="114009"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427525" y="1053851"/>
              <a:ext cx="67" cy="3035398"/>
            </a:xfrm>
            <a:custGeom>
              <a:rect b="b" l="l" r="r" t="t"/>
              <a:pathLst>
                <a:path extrusionOk="0" fill="none" h="45296" w="1">
                  <a:moveTo>
                    <a:pt x="1" y="45295"/>
                  </a:moveTo>
                  <a:lnTo>
                    <a:pt x="1" y="1"/>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031512" y="4356175"/>
              <a:ext cx="7551974" cy="67"/>
            </a:xfrm>
            <a:custGeom>
              <a:rect b="b" l="l" r="r" t="t"/>
              <a:pathLst>
                <a:path extrusionOk="0" fill="none" h="1" w="112695">
                  <a:moveTo>
                    <a:pt x="112694" y="0"/>
                  </a:moveTo>
                  <a:lnTo>
                    <a:pt x="0" y="0"/>
                  </a:lnTo>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563628" y="668930"/>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chemeClr val="lt1"/>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flipH="1">
            <a:off x="7991433" y="163402"/>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3423975" y="188018"/>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flipH="1">
            <a:off x="8756556" y="619750"/>
            <a:ext cx="521494" cy="244927"/>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5" name="Shape 215"/>
        <p:cNvGrpSpPr/>
        <p:nvPr/>
      </p:nvGrpSpPr>
      <p:grpSpPr>
        <a:xfrm>
          <a:off x="0" y="0"/>
          <a:ext cx="0" cy="0"/>
          <a:chOff x="0" y="0"/>
          <a:chExt cx="0" cy="0"/>
        </a:xfrm>
      </p:grpSpPr>
      <p:sp>
        <p:nvSpPr>
          <p:cNvPr id="216" name="Google Shape;216;p10"/>
          <p:cNvSpPr txBox="1"/>
          <p:nvPr>
            <p:ph idx="1" type="body"/>
          </p:nvPr>
        </p:nvSpPr>
        <p:spPr>
          <a:xfrm>
            <a:off x="4508250" y="954775"/>
            <a:ext cx="3858900" cy="7209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600"/>
              <a:buNone/>
              <a:defRPr b="1" sz="2800">
                <a:solidFill>
                  <a:schemeClr val="dk2"/>
                </a:solidFill>
                <a:latin typeface="Prata"/>
                <a:ea typeface="Prata"/>
                <a:cs typeface="Prata"/>
                <a:sym typeface="Prata"/>
              </a:defRPr>
            </a:lvl1pPr>
          </a:lstStyle>
          <a:p/>
        </p:txBody>
      </p:sp>
      <p:grpSp>
        <p:nvGrpSpPr>
          <p:cNvPr id="217" name="Google Shape;217;p10"/>
          <p:cNvGrpSpPr/>
          <p:nvPr/>
        </p:nvGrpSpPr>
        <p:grpSpPr>
          <a:xfrm>
            <a:off x="352738" y="116402"/>
            <a:ext cx="8438525" cy="4910695"/>
            <a:chOff x="352738" y="116402"/>
            <a:chExt cx="8438525" cy="4910695"/>
          </a:xfrm>
        </p:grpSpPr>
        <p:sp>
          <p:nvSpPr>
            <p:cNvPr id="218" name="Google Shape;218;p10"/>
            <p:cNvSpPr/>
            <p:nvPr/>
          </p:nvSpPr>
          <p:spPr>
            <a:xfrm>
              <a:off x="5171363" y="236891"/>
              <a:ext cx="2518263" cy="640304"/>
            </a:xfrm>
            <a:custGeom>
              <a:rect b="b" l="l" r="r" t="t"/>
              <a:pathLst>
                <a:path extrusionOk="0" h="9555" w="37579">
                  <a:moveTo>
                    <a:pt x="1" y="4410"/>
                  </a:moveTo>
                  <a:lnTo>
                    <a:pt x="910" y="4430"/>
                  </a:lnTo>
                  <a:lnTo>
                    <a:pt x="1819" y="4410"/>
                  </a:lnTo>
                  <a:close/>
                  <a:moveTo>
                    <a:pt x="30249" y="1"/>
                  </a:moveTo>
                  <a:lnTo>
                    <a:pt x="29340" y="20"/>
                  </a:lnTo>
                  <a:lnTo>
                    <a:pt x="28450" y="78"/>
                  </a:lnTo>
                  <a:lnTo>
                    <a:pt x="27541" y="155"/>
                  </a:lnTo>
                  <a:lnTo>
                    <a:pt x="26651" y="271"/>
                  </a:lnTo>
                  <a:lnTo>
                    <a:pt x="25762" y="407"/>
                  </a:lnTo>
                  <a:lnTo>
                    <a:pt x="24872" y="581"/>
                  </a:lnTo>
                  <a:lnTo>
                    <a:pt x="23982" y="755"/>
                  </a:lnTo>
                  <a:lnTo>
                    <a:pt x="23112" y="948"/>
                  </a:lnTo>
                  <a:lnTo>
                    <a:pt x="22223" y="1161"/>
                  </a:lnTo>
                  <a:lnTo>
                    <a:pt x="20482" y="1587"/>
                  </a:lnTo>
                  <a:lnTo>
                    <a:pt x="18722" y="2012"/>
                  </a:lnTo>
                  <a:lnTo>
                    <a:pt x="16981" y="2418"/>
                  </a:lnTo>
                  <a:lnTo>
                    <a:pt x="16092" y="2612"/>
                  </a:lnTo>
                  <a:lnTo>
                    <a:pt x="15202" y="2805"/>
                  </a:lnTo>
                  <a:lnTo>
                    <a:pt x="13442" y="3134"/>
                  </a:lnTo>
                  <a:lnTo>
                    <a:pt x="11663" y="3443"/>
                  </a:lnTo>
                  <a:lnTo>
                    <a:pt x="9884" y="3733"/>
                  </a:lnTo>
                  <a:lnTo>
                    <a:pt x="8104" y="3965"/>
                  </a:lnTo>
                  <a:lnTo>
                    <a:pt x="7195" y="4062"/>
                  </a:lnTo>
                  <a:lnTo>
                    <a:pt x="6306" y="4159"/>
                  </a:lnTo>
                  <a:lnTo>
                    <a:pt x="4507" y="4294"/>
                  </a:lnTo>
                  <a:lnTo>
                    <a:pt x="3617" y="4352"/>
                  </a:lnTo>
                  <a:lnTo>
                    <a:pt x="3617" y="4352"/>
                  </a:lnTo>
                  <a:lnTo>
                    <a:pt x="4507" y="4313"/>
                  </a:lnTo>
                  <a:lnTo>
                    <a:pt x="6306" y="4178"/>
                  </a:lnTo>
                  <a:lnTo>
                    <a:pt x="7215" y="4081"/>
                  </a:lnTo>
                  <a:lnTo>
                    <a:pt x="8104" y="3985"/>
                  </a:lnTo>
                  <a:lnTo>
                    <a:pt x="9884" y="3753"/>
                  </a:lnTo>
                  <a:lnTo>
                    <a:pt x="11663" y="3482"/>
                  </a:lnTo>
                  <a:lnTo>
                    <a:pt x="13442" y="3172"/>
                  </a:lnTo>
                  <a:lnTo>
                    <a:pt x="15221" y="2824"/>
                  </a:lnTo>
                  <a:lnTo>
                    <a:pt x="16092" y="2650"/>
                  </a:lnTo>
                  <a:lnTo>
                    <a:pt x="16981" y="2457"/>
                  </a:lnTo>
                  <a:lnTo>
                    <a:pt x="18741" y="2051"/>
                  </a:lnTo>
                  <a:lnTo>
                    <a:pt x="20482" y="1625"/>
                  </a:lnTo>
                  <a:lnTo>
                    <a:pt x="22242" y="1200"/>
                  </a:lnTo>
                  <a:lnTo>
                    <a:pt x="23112" y="1006"/>
                  </a:lnTo>
                  <a:lnTo>
                    <a:pt x="24002" y="813"/>
                  </a:lnTo>
                  <a:lnTo>
                    <a:pt x="24891" y="620"/>
                  </a:lnTo>
                  <a:lnTo>
                    <a:pt x="25762" y="465"/>
                  </a:lnTo>
                  <a:lnTo>
                    <a:pt x="26651" y="329"/>
                  </a:lnTo>
                  <a:lnTo>
                    <a:pt x="27560" y="213"/>
                  </a:lnTo>
                  <a:lnTo>
                    <a:pt x="28450" y="136"/>
                  </a:lnTo>
                  <a:lnTo>
                    <a:pt x="29340" y="78"/>
                  </a:lnTo>
                  <a:lnTo>
                    <a:pt x="30249" y="59"/>
                  </a:lnTo>
                  <a:lnTo>
                    <a:pt x="31138" y="78"/>
                  </a:lnTo>
                  <a:lnTo>
                    <a:pt x="31602" y="117"/>
                  </a:lnTo>
                  <a:lnTo>
                    <a:pt x="32047" y="155"/>
                  </a:lnTo>
                  <a:lnTo>
                    <a:pt x="32492" y="213"/>
                  </a:lnTo>
                  <a:lnTo>
                    <a:pt x="32937" y="291"/>
                  </a:lnTo>
                  <a:lnTo>
                    <a:pt x="33362" y="387"/>
                  </a:lnTo>
                  <a:lnTo>
                    <a:pt x="33788" y="523"/>
                  </a:lnTo>
                  <a:lnTo>
                    <a:pt x="34213" y="678"/>
                  </a:lnTo>
                  <a:lnTo>
                    <a:pt x="34619" y="871"/>
                  </a:lnTo>
                  <a:lnTo>
                    <a:pt x="35026" y="1064"/>
                  </a:lnTo>
                  <a:lnTo>
                    <a:pt x="35393" y="1316"/>
                  </a:lnTo>
                  <a:lnTo>
                    <a:pt x="35761" y="1587"/>
                  </a:lnTo>
                  <a:lnTo>
                    <a:pt x="36089" y="1896"/>
                  </a:lnTo>
                  <a:lnTo>
                    <a:pt x="36379" y="2225"/>
                  </a:lnTo>
                  <a:lnTo>
                    <a:pt x="36650" y="2573"/>
                  </a:lnTo>
                  <a:lnTo>
                    <a:pt x="36882" y="2960"/>
                  </a:lnTo>
                  <a:lnTo>
                    <a:pt x="37095" y="3366"/>
                  </a:lnTo>
                  <a:lnTo>
                    <a:pt x="37250" y="3772"/>
                  </a:lnTo>
                  <a:lnTo>
                    <a:pt x="37366" y="4197"/>
                  </a:lnTo>
                  <a:lnTo>
                    <a:pt x="37462" y="4642"/>
                  </a:lnTo>
                  <a:lnTo>
                    <a:pt x="37501" y="5087"/>
                  </a:lnTo>
                  <a:lnTo>
                    <a:pt x="37501" y="5300"/>
                  </a:lnTo>
                  <a:lnTo>
                    <a:pt x="37482" y="5532"/>
                  </a:lnTo>
                  <a:lnTo>
                    <a:pt x="37443" y="5977"/>
                  </a:lnTo>
                  <a:lnTo>
                    <a:pt x="37327" y="6402"/>
                  </a:lnTo>
                  <a:lnTo>
                    <a:pt x="37192" y="6828"/>
                  </a:lnTo>
                  <a:lnTo>
                    <a:pt x="37018" y="7234"/>
                  </a:lnTo>
                  <a:lnTo>
                    <a:pt x="36786" y="7621"/>
                  </a:lnTo>
                  <a:lnTo>
                    <a:pt x="36670" y="7814"/>
                  </a:lnTo>
                  <a:lnTo>
                    <a:pt x="36534" y="7988"/>
                  </a:lnTo>
                  <a:lnTo>
                    <a:pt x="36379" y="8162"/>
                  </a:lnTo>
                  <a:lnTo>
                    <a:pt x="36225" y="8317"/>
                  </a:lnTo>
                  <a:lnTo>
                    <a:pt x="36070" y="8472"/>
                  </a:lnTo>
                  <a:lnTo>
                    <a:pt x="35896" y="8607"/>
                  </a:lnTo>
                  <a:lnTo>
                    <a:pt x="35722" y="8742"/>
                  </a:lnTo>
                  <a:lnTo>
                    <a:pt x="35528" y="8858"/>
                  </a:lnTo>
                  <a:lnTo>
                    <a:pt x="35335" y="8974"/>
                  </a:lnTo>
                  <a:lnTo>
                    <a:pt x="35122" y="9071"/>
                  </a:lnTo>
                  <a:lnTo>
                    <a:pt x="34716" y="9226"/>
                  </a:lnTo>
                  <a:lnTo>
                    <a:pt x="34503" y="9303"/>
                  </a:lnTo>
                  <a:lnTo>
                    <a:pt x="34291" y="9361"/>
                  </a:lnTo>
                  <a:lnTo>
                    <a:pt x="34078" y="9400"/>
                  </a:lnTo>
                  <a:lnTo>
                    <a:pt x="33846" y="9439"/>
                  </a:lnTo>
                  <a:lnTo>
                    <a:pt x="33633" y="9458"/>
                  </a:lnTo>
                  <a:lnTo>
                    <a:pt x="33188" y="9458"/>
                  </a:lnTo>
                  <a:lnTo>
                    <a:pt x="32956" y="9439"/>
                  </a:lnTo>
                  <a:lnTo>
                    <a:pt x="32744" y="9400"/>
                  </a:lnTo>
                  <a:lnTo>
                    <a:pt x="32531" y="9342"/>
                  </a:lnTo>
                  <a:lnTo>
                    <a:pt x="32318" y="9284"/>
                  </a:lnTo>
                  <a:lnTo>
                    <a:pt x="32105" y="9187"/>
                  </a:lnTo>
                  <a:lnTo>
                    <a:pt x="31912" y="9090"/>
                  </a:lnTo>
                  <a:lnTo>
                    <a:pt x="31718" y="8994"/>
                  </a:lnTo>
                  <a:lnTo>
                    <a:pt x="31544" y="8858"/>
                  </a:lnTo>
                  <a:lnTo>
                    <a:pt x="31370" y="8723"/>
                  </a:lnTo>
                  <a:lnTo>
                    <a:pt x="31196" y="8568"/>
                  </a:lnTo>
                  <a:lnTo>
                    <a:pt x="31061" y="8414"/>
                  </a:lnTo>
                  <a:lnTo>
                    <a:pt x="30926" y="8240"/>
                  </a:lnTo>
                  <a:lnTo>
                    <a:pt x="30790" y="8046"/>
                  </a:lnTo>
                  <a:lnTo>
                    <a:pt x="30693" y="7853"/>
                  </a:lnTo>
                  <a:lnTo>
                    <a:pt x="30597" y="7659"/>
                  </a:lnTo>
                  <a:lnTo>
                    <a:pt x="30539" y="7447"/>
                  </a:lnTo>
                  <a:lnTo>
                    <a:pt x="30481" y="7234"/>
                  </a:lnTo>
                  <a:lnTo>
                    <a:pt x="30461" y="7002"/>
                  </a:lnTo>
                  <a:lnTo>
                    <a:pt x="30442" y="6789"/>
                  </a:lnTo>
                  <a:lnTo>
                    <a:pt x="30461" y="6576"/>
                  </a:lnTo>
                  <a:lnTo>
                    <a:pt x="30500" y="6344"/>
                  </a:lnTo>
                  <a:lnTo>
                    <a:pt x="30558" y="6151"/>
                  </a:lnTo>
                  <a:lnTo>
                    <a:pt x="30655" y="5938"/>
                  </a:lnTo>
                  <a:lnTo>
                    <a:pt x="30771" y="5745"/>
                  </a:lnTo>
                  <a:lnTo>
                    <a:pt x="30887" y="5571"/>
                  </a:lnTo>
                  <a:lnTo>
                    <a:pt x="31042" y="5416"/>
                  </a:lnTo>
                  <a:lnTo>
                    <a:pt x="31196" y="5261"/>
                  </a:lnTo>
                  <a:lnTo>
                    <a:pt x="31390" y="5126"/>
                  </a:lnTo>
                  <a:lnTo>
                    <a:pt x="31564" y="5010"/>
                  </a:lnTo>
                  <a:lnTo>
                    <a:pt x="31757" y="4913"/>
                  </a:lnTo>
                  <a:lnTo>
                    <a:pt x="31970" y="4836"/>
                  </a:lnTo>
                  <a:lnTo>
                    <a:pt x="32183" y="4758"/>
                  </a:lnTo>
                  <a:lnTo>
                    <a:pt x="32395" y="4681"/>
                  </a:lnTo>
                  <a:lnTo>
                    <a:pt x="32415" y="4662"/>
                  </a:lnTo>
                  <a:lnTo>
                    <a:pt x="32434" y="4623"/>
                  </a:lnTo>
                  <a:lnTo>
                    <a:pt x="32395" y="4584"/>
                  </a:lnTo>
                  <a:lnTo>
                    <a:pt x="32357" y="4584"/>
                  </a:lnTo>
                  <a:lnTo>
                    <a:pt x="32144" y="4642"/>
                  </a:lnTo>
                  <a:lnTo>
                    <a:pt x="31931" y="4720"/>
                  </a:lnTo>
                  <a:lnTo>
                    <a:pt x="31718" y="4816"/>
                  </a:lnTo>
                  <a:lnTo>
                    <a:pt x="31506" y="4932"/>
                  </a:lnTo>
                  <a:lnTo>
                    <a:pt x="31312" y="5048"/>
                  </a:lnTo>
                  <a:lnTo>
                    <a:pt x="31138" y="5184"/>
                  </a:lnTo>
                  <a:lnTo>
                    <a:pt x="30964" y="5338"/>
                  </a:lnTo>
                  <a:lnTo>
                    <a:pt x="30810" y="5513"/>
                  </a:lnTo>
                  <a:lnTo>
                    <a:pt x="30674" y="5687"/>
                  </a:lnTo>
                  <a:lnTo>
                    <a:pt x="30558" y="5899"/>
                  </a:lnTo>
                  <a:lnTo>
                    <a:pt x="30461" y="6112"/>
                  </a:lnTo>
                  <a:lnTo>
                    <a:pt x="30403" y="6325"/>
                  </a:lnTo>
                  <a:lnTo>
                    <a:pt x="30365" y="6557"/>
                  </a:lnTo>
                  <a:lnTo>
                    <a:pt x="30345" y="6789"/>
                  </a:lnTo>
                  <a:lnTo>
                    <a:pt x="30345" y="7021"/>
                  </a:lnTo>
                  <a:lnTo>
                    <a:pt x="30384" y="7253"/>
                  </a:lnTo>
                  <a:lnTo>
                    <a:pt x="30442" y="7466"/>
                  </a:lnTo>
                  <a:lnTo>
                    <a:pt x="30500" y="7679"/>
                  </a:lnTo>
                  <a:lnTo>
                    <a:pt x="30597" y="7891"/>
                  </a:lnTo>
                  <a:lnTo>
                    <a:pt x="30713" y="8104"/>
                  </a:lnTo>
                  <a:lnTo>
                    <a:pt x="30829" y="8298"/>
                  </a:lnTo>
                  <a:lnTo>
                    <a:pt x="30984" y="8472"/>
                  </a:lnTo>
                  <a:lnTo>
                    <a:pt x="31138" y="8646"/>
                  </a:lnTo>
                  <a:lnTo>
                    <a:pt x="31293" y="8800"/>
                  </a:lnTo>
                  <a:lnTo>
                    <a:pt x="31486" y="8936"/>
                  </a:lnTo>
                  <a:lnTo>
                    <a:pt x="31660" y="9071"/>
                  </a:lnTo>
                  <a:lnTo>
                    <a:pt x="31873" y="9187"/>
                  </a:lnTo>
                  <a:lnTo>
                    <a:pt x="32067" y="9284"/>
                  </a:lnTo>
                  <a:lnTo>
                    <a:pt x="32279" y="9361"/>
                  </a:lnTo>
                  <a:lnTo>
                    <a:pt x="32492" y="9439"/>
                  </a:lnTo>
                  <a:lnTo>
                    <a:pt x="32724" y="9497"/>
                  </a:lnTo>
                  <a:lnTo>
                    <a:pt x="32956" y="9535"/>
                  </a:lnTo>
                  <a:lnTo>
                    <a:pt x="33169" y="9555"/>
                  </a:lnTo>
                  <a:lnTo>
                    <a:pt x="33633" y="9555"/>
                  </a:lnTo>
                  <a:lnTo>
                    <a:pt x="33865" y="9535"/>
                  </a:lnTo>
                  <a:lnTo>
                    <a:pt x="34078" y="9497"/>
                  </a:lnTo>
                  <a:lnTo>
                    <a:pt x="34310" y="9439"/>
                  </a:lnTo>
                  <a:lnTo>
                    <a:pt x="34523" y="9381"/>
                  </a:lnTo>
                  <a:lnTo>
                    <a:pt x="34736" y="9323"/>
                  </a:lnTo>
                  <a:lnTo>
                    <a:pt x="35161" y="9148"/>
                  </a:lnTo>
                  <a:lnTo>
                    <a:pt x="35374" y="9052"/>
                  </a:lnTo>
                  <a:lnTo>
                    <a:pt x="35567" y="8936"/>
                  </a:lnTo>
                  <a:lnTo>
                    <a:pt x="35761" y="8820"/>
                  </a:lnTo>
                  <a:lnTo>
                    <a:pt x="35954" y="8684"/>
                  </a:lnTo>
                  <a:lnTo>
                    <a:pt x="36128" y="8530"/>
                  </a:lnTo>
                  <a:lnTo>
                    <a:pt x="36283" y="8375"/>
                  </a:lnTo>
                  <a:lnTo>
                    <a:pt x="36457" y="8220"/>
                  </a:lnTo>
                  <a:lnTo>
                    <a:pt x="36592" y="8046"/>
                  </a:lnTo>
                  <a:lnTo>
                    <a:pt x="36728" y="7853"/>
                  </a:lnTo>
                  <a:lnTo>
                    <a:pt x="36863" y="7679"/>
                  </a:lnTo>
                  <a:lnTo>
                    <a:pt x="36979" y="7485"/>
                  </a:lnTo>
                  <a:lnTo>
                    <a:pt x="37095" y="7273"/>
                  </a:lnTo>
                  <a:lnTo>
                    <a:pt x="37269" y="6866"/>
                  </a:lnTo>
                  <a:lnTo>
                    <a:pt x="37424" y="6441"/>
                  </a:lnTo>
                  <a:lnTo>
                    <a:pt x="37520" y="5996"/>
                  </a:lnTo>
                  <a:lnTo>
                    <a:pt x="37559" y="5764"/>
                  </a:lnTo>
                  <a:lnTo>
                    <a:pt x="37579" y="5532"/>
                  </a:lnTo>
                  <a:lnTo>
                    <a:pt x="37579" y="5319"/>
                  </a:lnTo>
                  <a:lnTo>
                    <a:pt x="37579" y="5087"/>
                  </a:lnTo>
                  <a:lnTo>
                    <a:pt x="37540" y="4623"/>
                  </a:lnTo>
                  <a:lnTo>
                    <a:pt x="37443" y="4178"/>
                  </a:lnTo>
                  <a:lnTo>
                    <a:pt x="37327" y="3753"/>
                  </a:lnTo>
                  <a:lnTo>
                    <a:pt x="37153" y="3327"/>
                  </a:lnTo>
                  <a:lnTo>
                    <a:pt x="36960" y="2921"/>
                  </a:lnTo>
                  <a:lnTo>
                    <a:pt x="36708" y="2534"/>
                  </a:lnTo>
                  <a:lnTo>
                    <a:pt x="36437" y="2167"/>
                  </a:lnTo>
                  <a:lnTo>
                    <a:pt x="36128" y="1838"/>
                  </a:lnTo>
                  <a:lnTo>
                    <a:pt x="35799" y="1528"/>
                  </a:lnTo>
                  <a:lnTo>
                    <a:pt x="35432" y="1258"/>
                  </a:lnTo>
                  <a:lnTo>
                    <a:pt x="35064" y="1006"/>
                  </a:lnTo>
                  <a:lnTo>
                    <a:pt x="34658" y="794"/>
                  </a:lnTo>
                  <a:lnTo>
                    <a:pt x="34252" y="620"/>
                  </a:lnTo>
                  <a:lnTo>
                    <a:pt x="33827" y="465"/>
                  </a:lnTo>
                  <a:lnTo>
                    <a:pt x="33382" y="329"/>
                  </a:lnTo>
                  <a:lnTo>
                    <a:pt x="32937" y="233"/>
                  </a:lnTo>
                  <a:lnTo>
                    <a:pt x="32492" y="155"/>
                  </a:lnTo>
                  <a:lnTo>
                    <a:pt x="32047" y="97"/>
                  </a:lnTo>
                  <a:lnTo>
                    <a:pt x="31602" y="39"/>
                  </a:lnTo>
                  <a:lnTo>
                    <a:pt x="31158" y="20"/>
                  </a:lnTo>
                  <a:lnTo>
                    <a:pt x="30249" y="1"/>
                  </a:lnTo>
                  <a:close/>
                </a:path>
              </a:pathLst>
            </a:custGeom>
            <a:solidFill>
              <a:srgbClr val="C2C2C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1520503" y="236891"/>
              <a:ext cx="2518196" cy="640304"/>
            </a:xfrm>
            <a:custGeom>
              <a:rect b="b" l="l" r="r" t="t"/>
              <a:pathLst>
                <a:path extrusionOk="0" h="9555" w="37578">
                  <a:moveTo>
                    <a:pt x="35760" y="4410"/>
                  </a:moveTo>
                  <a:lnTo>
                    <a:pt x="36669" y="4430"/>
                  </a:lnTo>
                  <a:lnTo>
                    <a:pt x="37578" y="4410"/>
                  </a:lnTo>
                  <a:close/>
                  <a:moveTo>
                    <a:pt x="7330" y="1"/>
                  </a:moveTo>
                  <a:lnTo>
                    <a:pt x="6421" y="20"/>
                  </a:lnTo>
                  <a:lnTo>
                    <a:pt x="5976" y="39"/>
                  </a:lnTo>
                  <a:lnTo>
                    <a:pt x="5531" y="97"/>
                  </a:lnTo>
                  <a:lnTo>
                    <a:pt x="5087" y="155"/>
                  </a:lnTo>
                  <a:lnTo>
                    <a:pt x="4642" y="233"/>
                  </a:lnTo>
                  <a:lnTo>
                    <a:pt x="4197" y="329"/>
                  </a:lnTo>
                  <a:lnTo>
                    <a:pt x="3752" y="465"/>
                  </a:lnTo>
                  <a:lnTo>
                    <a:pt x="3327" y="620"/>
                  </a:lnTo>
                  <a:lnTo>
                    <a:pt x="2920" y="794"/>
                  </a:lnTo>
                  <a:lnTo>
                    <a:pt x="2514" y="1006"/>
                  </a:lnTo>
                  <a:lnTo>
                    <a:pt x="2147" y="1258"/>
                  </a:lnTo>
                  <a:lnTo>
                    <a:pt x="1779" y="1528"/>
                  </a:lnTo>
                  <a:lnTo>
                    <a:pt x="1451" y="1838"/>
                  </a:lnTo>
                  <a:lnTo>
                    <a:pt x="1141" y="2167"/>
                  </a:lnTo>
                  <a:lnTo>
                    <a:pt x="870" y="2534"/>
                  </a:lnTo>
                  <a:lnTo>
                    <a:pt x="619" y="2921"/>
                  </a:lnTo>
                  <a:lnTo>
                    <a:pt x="426" y="3327"/>
                  </a:lnTo>
                  <a:lnTo>
                    <a:pt x="252" y="3753"/>
                  </a:lnTo>
                  <a:lnTo>
                    <a:pt x="116" y="4178"/>
                  </a:lnTo>
                  <a:lnTo>
                    <a:pt x="39" y="4623"/>
                  </a:lnTo>
                  <a:lnTo>
                    <a:pt x="0" y="5087"/>
                  </a:lnTo>
                  <a:lnTo>
                    <a:pt x="0" y="5319"/>
                  </a:lnTo>
                  <a:lnTo>
                    <a:pt x="0" y="5532"/>
                  </a:lnTo>
                  <a:lnTo>
                    <a:pt x="19" y="5764"/>
                  </a:lnTo>
                  <a:lnTo>
                    <a:pt x="58" y="5996"/>
                  </a:lnTo>
                  <a:lnTo>
                    <a:pt x="155" y="6441"/>
                  </a:lnTo>
                  <a:lnTo>
                    <a:pt x="310" y="6866"/>
                  </a:lnTo>
                  <a:lnTo>
                    <a:pt x="484" y="7273"/>
                  </a:lnTo>
                  <a:lnTo>
                    <a:pt x="600" y="7485"/>
                  </a:lnTo>
                  <a:lnTo>
                    <a:pt x="716" y="7679"/>
                  </a:lnTo>
                  <a:lnTo>
                    <a:pt x="851" y="7853"/>
                  </a:lnTo>
                  <a:lnTo>
                    <a:pt x="986" y="8046"/>
                  </a:lnTo>
                  <a:lnTo>
                    <a:pt x="1122" y="8220"/>
                  </a:lnTo>
                  <a:lnTo>
                    <a:pt x="1296" y="8375"/>
                  </a:lnTo>
                  <a:lnTo>
                    <a:pt x="1451" y="8530"/>
                  </a:lnTo>
                  <a:lnTo>
                    <a:pt x="1625" y="8684"/>
                  </a:lnTo>
                  <a:lnTo>
                    <a:pt x="1818" y="8820"/>
                  </a:lnTo>
                  <a:lnTo>
                    <a:pt x="2011" y="8936"/>
                  </a:lnTo>
                  <a:lnTo>
                    <a:pt x="2205" y="9052"/>
                  </a:lnTo>
                  <a:lnTo>
                    <a:pt x="2418" y="9148"/>
                  </a:lnTo>
                  <a:lnTo>
                    <a:pt x="2824" y="9323"/>
                  </a:lnTo>
                  <a:lnTo>
                    <a:pt x="3056" y="9381"/>
                  </a:lnTo>
                  <a:lnTo>
                    <a:pt x="3269" y="9439"/>
                  </a:lnTo>
                  <a:lnTo>
                    <a:pt x="3501" y="9497"/>
                  </a:lnTo>
                  <a:lnTo>
                    <a:pt x="3713" y="9535"/>
                  </a:lnTo>
                  <a:lnTo>
                    <a:pt x="3945" y="9555"/>
                  </a:lnTo>
                  <a:lnTo>
                    <a:pt x="4410" y="9555"/>
                  </a:lnTo>
                  <a:lnTo>
                    <a:pt x="4622" y="9535"/>
                  </a:lnTo>
                  <a:lnTo>
                    <a:pt x="4854" y="9497"/>
                  </a:lnTo>
                  <a:lnTo>
                    <a:pt x="5067" y="9439"/>
                  </a:lnTo>
                  <a:lnTo>
                    <a:pt x="5299" y="9361"/>
                  </a:lnTo>
                  <a:lnTo>
                    <a:pt x="5512" y="9284"/>
                  </a:lnTo>
                  <a:lnTo>
                    <a:pt x="5705" y="9187"/>
                  </a:lnTo>
                  <a:lnTo>
                    <a:pt x="5918" y="9071"/>
                  </a:lnTo>
                  <a:lnTo>
                    <a:pt x="6092" y="8936"/>
                  </a:lnTo>
                  <a:lnTo>
                    <a:pt x="6286" y="8800"/>
                  </a:lnTo>
                  <a:lnTo>
                    <a:pt x="6440" y="8646"/>
                  </a:lnTo>
                  <a:lnTo>
                    <a:pt x="6595" y="8472"/>
                  </a:lnTo>
                  <a:lnTo>
                    <a:pt x="6750" y="8298"/>
                  </a:lnTo>
                  <a:lnTo>
                    <a:pt x="6866" y="8104"/>
                  </a:lnTo>
                  <a:lnTo>
                    <a:pt x="6982" y="7891"/>
                  </a:lnTo>
                  <a:lnTo>
                    <a:pt x="7059" y="7679"/>
                  </a:lnTo>
                  <a:lnTo>
                    <a:pt x="7137" y="7466"/>
                  </a:lnTo>
                  <a:lnTo>
                    <a:pt x="7195" y="7253"/>
                  </a:lnTo>
                  <a:lnTo>
                    <a:pt x="7233" y="7021"/>
                  </a:lnTo>
                  <a:lnTo>
                    <a:pt x="7233" y="6789"/>
                  </a:lnTo>
                  <a:lnTo>
                    <a:pt x="7214" y="6557"/>
                  </a:lnTo>
                  <a:lnTo>
                    <a:pt x="7175" y="6325"/>
                  </a:lnTo>
                  <a:lnTo>
                    <a:pt x="7117" y="6112"/>
                  </a:lnTo>
                  <a:lnTo>
                    <a:pt x="7021" y="5899"/>
                  </a:lnTo>
                  <a:lnTo>
                    <a:pt x="6905" y="5687"/>
                  </a:lnTo>
                  <a:lnTo>
                    <a:pt x="6769" y="5513"/>
                  </a:lnTo>
                  <a:lnTo>
                    <a:pt x="6614" y="5338"/>
                  </a:lnTo>
                  <a:lnTo>
                    <a:pt x="6440" y="5184"/>
                  </a:lnTo>
                  <a:lnTo>
                    <a:pt x="6266" y="5048"/>
                  </a:lnTo>
                  <a:lnTo>
                    <a:pt x="6073" y="4932"/>
                  </a:lnTo>
                  <a:lnTo>
                    <a:pt x="5860" y="4816"/>
                  </a:lnTo>
                  <a:lnTo>
                    <a:pt x="5647" y="4720"/>
                  </a:lnTo>
                  <a:lnTo>
                    <a:pt x="5435" y="4642"/>
                  </a:lnTo>
                  <a:lnTo>
                    <a:pt x="5222" y="4584"/>
                  </a:lnTo>
                  <a:lnTo>
                    <a:pt x="5183" y="4584"/>
                  </a:lnTo>
                  <a:lnTo>
                    <a:pt x="5145" y="4623"/>
                  </a:lnTo>
                  <a:lnTo>
                    <a:pt x="5164" y="4662"/>
                  </a:lnTo>
                  <a:lnTo>
                    <a:pt x="5183" y="4681"/>
                  </a:lnTo>
                  <a:lnTo>
                    <a:pt x="5396" y="4758"/>
                  </a:lnTo>
                  <a:lnTo>
                    <a:pt x="5609" y="4836"/>
                  </a:lnTo>
                  <a:lnTo>
                    <a:pt x="5821" y="4913"/>
                  </a:lnTo>
                  <a:lnTo>
                    <a:pt x="6015" y="5010"/>
                  </a:lnTo>
                  <a:lnTo>
                    <a:pt x="6189" y="5126"/>
                  </a:lnTo>
                  <a:lnTo>
                    <a:pt x="6382" y="5261"/>
                  </a:lnTo>
                  <a:lnTo>
                    <a:pt x="6537" y="5416"/>
                  </a:lnTo>
                  <a:lnTo>
                    <a:pt x="6692" y="5571"/>
                  </a:lnTo>
                  <a:lnTo>
                    <a:pt x="6808" y="5745"/>
                  </a:lnTo>
                  <a:lnTo>
                    <a:pt x="6924" y="5938"/>
                  </a:lnTo>
                  <a:lnTo>
                    <a:pt x="7021" y="6151"/>
                  </a:lnTo>
                  <a:lnTo>
                    <a:pt x="7079" y="6344"/>
                  </a:lnTo>
                  <a:lnTo>
                    <a:pt x="7117" y="6576"/>
                  </a:lnTo>
                  <a:lnTo>
                    <a:pt x="7137" y="6789"/>
                  </a:lnTo>
                  <a:lnTo>
                    <a:pt x="7117" y="7002"/>
                  </a:lnTo>
                  <a:lnTo>
                    <a:pt x="7098" y="7234"/>
                  </a:lnTo>
                  <a:lnTo>
                    <a:pt x="7040" y="7447"/>
                  </a:lnTo>
                  <a:lnTo>
                    <a:pt x="6982" y="7659"/>
                  </a:lnTo>
                  <a:lnTo>
                    <a:pt x="6885" y="7853"/>
                  </a:lnTo>
                  <a:lnTo>
                    <a:pt x="6788" y="8046"/>
                  </a:lnTo>
                  <a:lnTo>
                    <a:pt x="6653" y="8240"/>
                  </a:lnTo>
                  <a:lnTo>
                    <a:pt x="6518" y="8414"/>
                  </a:lnTo>
                  <a:lnTo>
                    <a:pt x="6382" y="8568"/>
                  </a:lnTo>
                  <a:lnTo>
                    <a:pt x="6208" y="8723"/>
                  </a:lnTo>
                  <a:lnTo>
                    <a:pt x="6034" y="8858"/>
                  </a:lnTo>
                  <a:lnTo>
                    <a:pt x="5860" y="8994"/>
                  </a:lnTo>
                  <a:lnTo>
                    <a:pt x="5667" y="9090"/>
                  </a:lnTo>
                  <a:lnTo>
                    <a:pt x="5473" y="9187"/>
                  </a:lnTo>
                  <a:lnTo>
                    <a:pt x="5261" y="9284"/>
                  </a:lnTo>
                  <a:lnTo>
                    <a:pt x="5048" y="9342"/>
                  </a:lnTo>
                  <a:lnTo>
                    <a:pt x="4835" y="9400"/>
                  </a:lnTo>
                  <a:lnTo>
                    <a:pt x="4622" y="9439"/>
                  </a:lnTo>
                  <a:lnTo>
                    <a:pt x="4390" y="9458"/>
                  </a:lnTo>
                  <a:lnTo>
                    <a:pt x="3945" y="9458"/>
                  </a:lnTo>
                  <a:lnTo>
                    <a:pt x="3733" y="9439"/>
                  </a:lnTo>
                  <a:lnTo>
                    <a:pt x="3501" y="9400"/>
                  </a:lnTo>
                  <a:lnTo>
                    <a:pt x="3288" y="9361"/>
                  </a:lnTo>
                  <a:lnTo>
                    <a:pt x="3075" y="9303"/>
                  </a:lnTo>
                  <a:lnTo>
                    <a:pt x="2862" y="9226"/>
                  </a:lnTo>
                  <a:lnTo>
                    <a:pt x="2456" y="9071"/>
                  </a:lnTo>
                  <a:lnTo>
                    <a:pt x="2244" y="8974"/>
                  </a:lnTo>
                  <a:lnTo>
                    <a:pt x="2050" y="8858"/>
                  </a:lnTo>
                  <a:lnTo>
                    <a:pt x="1857" y="8742"/>
                  </a:lnTo>
                  <a:lnTo>
                    <a:pt x="1683" y="8607"/>
                  </a:lnTo>
                  <a:lnTo>
                    <a:pt x="1509" y="8472"/>
                  </a:lnTo>
                  <a:lnTo>
                    <a:pt x="1354" y="8317"/>
                  </a:lnTo>
                  <a:lnTo>
                    <a:pt x="1199" y="8162"/>
                  </a:lnTo>
                  <a:lnTo>
                    <a:pt x="1044" y="7988"/>
                  </a:lnTo>
                  <a:lnTo>
                    <a:pt x="909" y="7814"/>
                  </a:lnTo>
                  <a:lnTo>
                    <a:pt x="793" y="7621"/>
                  </a:lnTo>
                  <a:lnTo>
                    <a:pt x="561" y="7234"/>
                  </a:lnTo>
                  <a:lnTo>
                    <a:pt x="387" y="6828"/>
                  </a:lnTo>
                  <a:lnTo>
                    <a:pt x="232" y="6402"/>
                  </a:lnTo>
                  <a:lnTo>
                    <a:pt x="136" y="5977"/>
                  </a:lnTo>
                  <a:lnTo>
                    <a:pt x="97" y="5532"/>
                  </a:lnTo>
                  <a:lnTo>
                    <a:pt x="77" y="5300"/>
                  </a:lnTo>
                  <a:lnTo>
                    <a:pt x="77" y="5087"/>
                  </a:lnTo>
                  <a:lnTo>
                    <a:pt x="116" y="4642"/>
                  </a:lnTo>
                  <a:lnTo>
                    <a:pt x="213" y="4197"/>
                  </a:lnTo>
                  <a:lnTo>
                    <a:pt x="329" y="3772"/>
                  </a:lnTo>
                  <a:lnTo>
                    <a:pt x="484" y="3366"/>
                  </a:lnTo>
                  <a:lnTo>
                    <a:pt x="696" y="2960"/>
                  </a:lnTo>
                  <a:lnTo>
                    <a:pt x="928" y="2573"/>
                  </a:lnTo>
                  <a:lnTo>
                    <a:pt x="1199" y="2225"/>
                  </a:lnTo>
                  <a:lnTo>
                    <a:pt x="1489" y="1896"/>
                  </a:lnTo>
                  <a:lnTo>
                    <a:pt x="1818" y="1587"/>
                  </a:lnTo>
                  <a:lnTo>
                    <a:pt x="2186" y="1316"/>
                  </a:lnTo>
                  <a:lnTo>
                    <a:pt x="2553" y="1064"/>
                  </a:lnTo>
                  <a:lnTo>
                    <a:pt x="2959" y="871"/>
                  </a:lnTo>
                  <a:lnTo>
                    <a:pt x="3365" y="678"/>
                  </a:lnTo>
                  <a:lnTo>
                    <a:pt x="3791" y="523"/>
                  </a:lnTo>
                  <a:lnTo>
                    <a:pt x="4216" y="387"/>
                  </a:lnTo>
                  <a:lnTo>
                    <a:pt x="4642" y="291"/>
                  </a:lnTo>
                  <a:lnTo>
                    <a:pt x="5087" y="213"/>
                  </a:lnTo>
                  <a:lnTo>
                    <a:pt x="5531" y="155"/>
                  </a:lnTo>
                  <a:lnTo>
                    <a:pt x="5976" y="117"/>
                  </a:lnTo>
                  <a:lnTo>
                    <a:pt x="6440" y="78"/>
                  </a:lnTo>
                  <a:lnTo>
                    <a:pt x="7330" y="59"/>
                  </a:lnTo>
                  <a:lnTo>
                    <a:pt x="8239" y="78"/>
                  </a:lnTo>
                  <a:lnTo>
                    <a:pt x="9129" y="136"/>
                  </a:lnTo>
                  <a:lnTo>
                    <a:pt x="10018" y="213"/>
                  </a:lnTo>
                  <a:lnTo>
                    <a:pt x="10927" y="329"/>
                  </a:lnTo>
                  <a:lnTo>
                    <a:pt x="11817" y="465"/>
                  </a:lnTo>
                  <a:lnTo>
                    <a:pt x="12687" y="620"/>
                  </a:lnTo>
                  <a:lnTo>
                    <a:pt x="13577" y="813"/>
                  </a:lnTo>
                  <a:lnTo>
                    <a:pt x="14466" y="1006"/>
                  </a:lnTo>
                  <a:lnTo>
                    <a:pt x="15337" y="1200"/>
                  </a:lnTo>
                  <a:lnTo>
                    <a:pt x="17097" y="1625"/>
                  </a:lnTo>
                  <a:lnTo>
                    <a:pt x="18837" y="2051"/>
                  </a:lnTo>
                  <a:lnTo>
                    <a:pt x="20597" y="2457"/>
                  </a:lnTo>
                  <a:lnTo>
                    <a:pt x="21468" y="2650"/>
                  </a:lnTo>
                  <a:lnTo>
                    <a:pt x="22357" y="2824"/>
                  </a:lnTo>
                  <a:lnTo>
                    <a:pt x="24136" y="3172"/>
                  </a:lnTo>
                  <a:lnTo>
                    <a:pt x="25896" y="3482"/>
                  </a:lnTo>
                  <a:lnTo>
                    <a:pt x="27695" y="3753"/>
                  </a:lnTo>
                  <a:lnTo>
                    <a:pt x="29474" y="3985"/>
                  </a:lnTo>
                  <a:lnTo>
                    <a:pt x="30364" y="4081"/>
                  </a:lnTo>
                  <a:lnTo>
                    <a:pt x="31273" y="4178"/>
                  </a:lnTo>
                  <a:lnTo>
                    <a:pt x="33072" y="4313"/>
                  </a:lnTo>
                  <a:lnTo>
                    <a:pt x="33961" y="4352"/>
                  </a:lnTo>
                  <a:lnTo>
                    <a:pt x="33961" y="4352"/>
                  </a:lnTo>
                  <a:lnTo>
                    <a:pt x="33072" y="4294"/>
                  </a:lnTo>
                  <a:lnTo>
                    <a:pt x="31273" y="4159"/>
                  </a:lnTo>
                  <a:lnTo>
                    <a:pt x="30364" y="4062"/>
                  </a:lnTo>
                  <a:lnTo>
                    <a:pt x="29474" y="3965"/>
                  </a:lnTo>
                  <a:lnTo>
                    <a:pt x="27695" y="3733"/>
                  </a:lnTo>
                  <a:lnTo>
                    <a:pt x="25916" y="3443"/>
                  </a:lnTo>
                  <a:lnTo>
                    <a:pt x="24136" y="3134"/>
                  </a:lnTo>
                  <a:lnTo>
                    <a:pt x="22357" y="2805"/>
                  </a:lnTo>
                  <a:lnTo>
                    <a:pt x="21487" y="2612"/>
                  </a:lnTo>
                  <a:lnTo>
                    <a:pt x="20597" y="2418"/>
                  </a:lnTo>
                  <a:lnTo>
                    <a:pt x="18857" y="2012"/>
                  </a:lnTo>
                  <a:lnTo>
                    <a:pt x="17097" y="1587"/>
                  </a:lnTo>
                  <a:lnTo>
                    <a:pt x="15356" y="1161"/>
                  </a:lnTo>
                  <a:lnTo>
                    <a:pt x="14466" y="948"/>
                  </a:lnTo>
                  <a:lnTo>
                    <a:pt x="13596" y="755"/>
                  </a:lnTo>
                  <a:lnTo>
                    <a:pt x="12706" y="581"/>
                  </a:lnTo>
                  <a:lnTo>
                    <a:pt x="11817" y="407"/>
                  </a:lnTo>
                  <a:lnTo>
                    <a:pt x="10927" y="271"/>
                  </a:lnTo>
                  <a:lnTo>
                    <a:pt x="10038" y="155"/>
                  </a:lnTo>
                  <a:lnTo>
                    <a:pt x="9129" y="78"/>
                  </a:lnTo>
                  <a:lnTo>
                    <a:pt x="8239" y="20"/>
                  </a:lnTo>
                  <a:lnTo>
                    <a:pt x="7330" y="1"/>
                  </a:lnTo>
                  <a:close/>
                </a:path>
              </a:pathLst>
            </a:custGeom>
            <a:solidFill>
              <a:srgbClr val="C2C2C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2511958" y="116402"/>
              <a:ext cx="4186204" cy="510635"/>
            </a:xfrm>
            <a:custGeom>
              <a:rect b="b" l="l" r="r" t="t"/>
              <a:pathLst>
                <a:path extrusionOk="0" h="7620" w="62469">
                  <a:moveTo>
                    <a:pt x="5396" y="1451"/>
                  </a:moveTo>
                  <a:lnTo>
                    <a:pt x="5435" y="1605"/>
                  </a:lnTo>
                  <a:lnTo>
                    <a:pt x="5473" y="1779"/>
                  </a:lnTo>
                  <a:lnTo>
                    <a:pt x="5493" y="1953"/>
                  </a:lnTo>
                  <a:lnTo>
                    <a:pt x="5493" y="1779"/>
                  </a:lnTo>
                  <a:lnTo>
                    <a:pt x="5454" y="1605"/>
                  </a:lnTo>
                  <a:lnTo>
                    <a:pt x="5396" y="1451"/>
                  </a:lnTo>
                  <a:close/>
                  <a:moveTo>
                    <a:pt x="5435" y="2476"/>
                  </a:moveTo>
                  <a:lnTo>
                    <a:pt x="5377" y="2630"/>
                  </a:lnTo>
                  <a:lnTo>
                    <a:pt x="5319" y="2804"/>
                  </a:lnTo>
                  <a:lnTo>
                    <a:pt x="5396" y="2650"/>
                  </a:lnTo>
                  <a:lnTo>
                    <a:pt x="5435" y="2476"/>
                  </a:lnTo>
                  <a:close/>
                  <a:moveTo>
                    <a:pt x="57421" y="851"/>
                  </a:moveTo>
                  <a:lnTo>
                    <a:pt x="57305" y="986"/>
                  </a:lnTo>
                  <a:lnTo>
                    <a:pt x="57208" y="1122"/>
                  </a:lnTo>
                  <a:lnTo>
                    <a:pt x="57131" y="1276"/>
                  </a:lnTo>
                  <a:lnTo>
                    <a:pt x="57053" y="1451"/>
                  </a:lnTo>
                  <a:lnTo>
                    <a:pt x="57015" y="1605"/>
                  </a:lnTo>
                  <a:lnTo>
                    <a:pt x="56976" y="1779"/>
                  </a:lnTo>
                  <a:lnTo>
                    <a:pt x="56957" y="1953"/>
                  </a:lnTo>
                  <a:lnTo>
                    <a:pt x="56957" y="2127"/>
                  </a:lnTo>
                  <a:lnTo>
                    <a:pt x="56976" y="2301"/>
                  </a:lnTo>
                  <a:lnTo>
                    <a:pt x="57015" y="2476"/>
                  </a:lnTo>
                  <a:lnTo>
                    <a:pt x="57073" y="2650"/>
                  </a:lnTo>
                  <a:lnTo>
                    <a:pt x="57150" y="2804"/>
                  </a:lnTo>
                  <a:lnTo>
                    <a:pt x="57092" y="2630"/>
                  </a:lnTo>
                  <a:lnTo>
                    <a:pt x="57034" y="2476"/>
                  </a:lnTo>
                  <a:lnTo>
                    <a:pt x="56995" y="2301"/>
                  </a:lnTo>
                  <a:lnTo>
                    <a:pt x="56976" y="2127"/>
                  </a:lnTo>
                  <a:lnTo>
                    <a:pt x="56976" y="1953"/>
                  </a:lnTo>
                  <a:lnTo>
                    <a:pt x="56995" y="1779"/>
                  </a:lnTo>
                  <a:lnTo>
                    <a:pt x="57034" y="1625"/>
                  </a:lnTo>
                  <a:lnTo>
                    <a:pt x="57073" y="1451"/>
                  </a:lnTo>
                  <a:lnTo>
                    <a:pt x="57150" y="1296"/>
                  </a:lnTo>
                  <a:lnTo>
                    <a:pt x="57227" y="1141"/>
                  </a:lnTo>
                  <a:lnTo>
                    <a:pt x="57324" y="986"/>
                  </a:lnTo>
                  <a:lnTo>
                    <a:pt x="57421" y="851"/>
                  </a:lnTo>
                  <a:close/>
                  <a:moveTo>
                    <a:pt x="5319" y="2804"/>
                  </a:moveTo>
                  <a:lnTo>
                    <a:pt x="5319" y="2804"/>
                  </a:lnTo>
                  <a:lnTo>
                    <a:pt x="5319" y="2804"/>
                  </a:lnTo>
                  <a:close/>
                  <a:moveTo>
                    <a:pt x="5319" y="2804"/>
                  </a:moveTo>
                  <a:lnTo>
                    <a:pt x="5222" y="2940"/>
                  </a:lnTo>
                  <a:lnTo>
                    <a:pt x="5125" y="3094"/>
                  </a:lnTo>
                  <a:lnTo>
                    <a:pt x="5241" y="2959"/>
                  </a:lnTo>
                  <a:lnTo>
                    <a:pt x="5319" y="2804"/>
                  </a:lnTo>
                  <a:close/>
                  <a:moveTo>
                    <a:pt x="57150" y="2804"/>
                  </a:moveTo>
                  <a:lnTo>
                    <a:pt x="57227" y="2959"/>
                  </a:lnTo>
                  <a:lnTo>
                    <a:pt x="57343" y="3094"/>
                  </a:lnTo>
                  <a:lnTo>
                    <a:pt x="57247" y="2940"/>
                  </a:lnTo>
                  <a:lnTo>
                    <a:pt x="57150" y="2804"/>
                  </a:lnTo>
                  <a:close/>
                  <a:moveTo>
                    <a:pt x="5125" y="3094"/>
                  </a:moveTo>
                  <a:lnTo>
                    <a:pt x="5125" y="3094"/>
                  </a:lnTo>
                  <a:lnTo>
                    <a:pt x="5125" y="3094"/>
                  </a:lnTo>
                  <a:close/>
                  <a:moveTo>
                    <a:pt x="4893" y="3346"/>
                  </a:moveTo>
                  <a:lnTo>
                    <a:pt x="4758" y="3443"/>
                  </a:lnTo>
                  <a:lnTo>
                    <a:pt x="4603" y="3539"/>
                  </a:lnTo>
                  <a:lnTo>
                    <a:pt x="4758" y="3462"/>
                  </a:lnTo>
                  <a:lnTo>
                    <a:pt x="4893" y="3346"/>
                  </a:lnTo>
                  <a:close/>
                  <a:moveTo>
                    <a:pt x="57575" y="3346"/>
                  </a:moveTo>
                  <a:lnTo>
                    <a:pt x="57711" y="3462"/>
                  </a:lnTo>
                  <a:lnTo>
                    <a:pt x="57865" y="3539"/>
                  </a:lnTo>
                  <a:lnTo>
                    <a:pt x="57711" y="3443"/>
                  </a:lnTo>
                  <a:lnTo>
                    <a:pt x="57575" y="3346"/>
                  </a:lnTo>
                  <a:close/>
                  <a:moveTo>
                    <a:pt x="4603" y="3539"/>
                  </a:moveTo>
                  <a:lnTo>
                    <a:pt x="4603" y="3539"/>
                  </a:lnTo>
                  <a:lnTo>
                    <a:pt x="4603" y="3539"/>
                  </a:lnTo>
                  <a:close/>
                  <a:moveTo>
                    <a:pt x="3017" y="0"/>
                  </a:moveTo>
                  <a:lnTo>
                    <a:pt x="2843" y="19"/>
                  </a:lnTo>
                  <a:lnTo>
                    <a:pt x="2495" y="77"/>
                  </a:lnTo>
                  <a:lnTo>
                    <a:pt x="2166" y="193"/>
                  </a:lnTo>
                  <a:lnTo>
                    <a:pt x="1857" y="348"/>
                  </a:lnTo>
                  <a:lnTo>
                    <a:pt x="1547" y="522"/>
                  </a:lnTo>
                  <a:lnTo>
                    <a:pt x="1277" y="735"/>
                  </a:lnTo>
                  <a:lnTo>
                    <a:pt x="1025" y="967"/>
                  </a:lnTo>
                  <a:lnTo>
                    <a:pt x="774" y="1238"/>
                  </a:lnTo>
                  <a:lnTo>
                    <a:pt x="580" y="1509"/>
                  </a:lnTo>
                  <a:lnTo>
                    <a:pt x="387" y="1818"/>
                  </a:lnTo>
                  <a:lnTo>
                    <a:pt x="252" y="2127"/>
                  </a:lnTo>
                  <a:lnTo>
                    <a:pt x="116" y="2456"/>
                  </a:lnTo>
                  <a:lnTo>
                    <a:pt x="39" y="2804"/>
                  </a:lnTo>
                  <a:lnTo>
                    <a:pt x="0" y="3152"/>
                  </a:lnTo>
                  <a:lnTo>
                    <a:pt x="20" y="3501"/>
                  </a:lnTo>
                  <a:lnTo>
                    <a:pt x="58" y="3849"/>
                  </a:lnTo>
                  <a:lnTo>
                    <a:pt x="136" y="4197"/>
                  </a:lnTo>
                  <a:lnTo>
                    <a:pt x="252" y="4526"/>
                  </a:lnTo>
                  <a:lnTo>
                    <a:pt x="387" y="4835"/>
                  </a:lnTo>
                  <a:lnTo>
                    <a:pt x="561" y="5144"/>
                  </a:lnTo>
                  <a:lnTo>
                    <a:pt x="754" y="5435"/>
                  </a:lnTo>
                  <a:lnTo>
                    <a:pt x="967" y="5725"/>
                  </a:lnTo>
                  <a:lnTo>
                    <a:pt x="1199" y="5976"/>
                  </a:lnTo>
                  <a:lnTo>
                    <a:pt x="1470" y="6208"/>
                  </a:lnTo>
                  <a:lnTo>
                    <a:pt x="1741" y="6421"/>
                  </a:lnTo>
                  <a:lnTo>
                    <a:pt x="2031" y="6614"/>
                  </a:lnTo>
                  <a:lnTo>
                    <a:pt x="2340" y="6788"/>
                  </a:lnTo>
                  <a:lnTo>
                    <a:pt x="2669" y="6924"/>
                  </a:lnTo>
                  <a:lnTo>
                    <a:pt x="2979" y="7059"/>
                  </a:lnTo>
                  <a:lnTo>
                    <a:pt x="3327" y="7156"/>
                  </a:lnTo>
                  <a:lnTo>
                    <a:pt x="3655" y="7253"/>
                  </a:lnTo>
                  <a:lnTo>
                    <a:pt x="3830" y="7291"/>
                  </a:lnTo>
                  <a:lnTo>
                    <a:pt x="3907" y="7311"/>
                  </a:lnTo>
                  <a:lnTo>
                    <a:pt x="4004" y="7311"/>
                  </a:lnTo>
                  <a:lnTo>
                    <a:pt x="4352" y="7369"/>
                  </a:lnTo>
                  <a:lnTo>
                    <a:pt x="4700" y="7407"/>
                  </a:lnTo>
                  <a:lnTo>
                    <a:pt x="5048" y="7446"/>
                  </a:lnTo>
                  <a:lnTo>
                    <a:pt x="5744" y="7465"/>
                  </a:lnTo>
                  <a:lnTo>
                    <a:pt x="6440" y="7465"/>
                  </a:lnTo>
                  <a:lnTo>
                    <a:pt x="7137" y="7427"/>
                  </a:lnTo>
                  <a:lnTo>
                    <a:pt x="7833" y="7369"/>
                  </a:lnTo>
                  <a:lnTo>
                    <a:pt x="8529" y="7291"/>
                  </a:lnTo>
                  <a:lnTo>
                    <a:pt x="9206" y="7214"/>
                  </a:lnTo>
                  <a:lnTo>
                    <a:pt x="9902" y="7098"/>
                  </a:lnTo>
                  <a:lnTo>
                    <a:pt x="10599" y="6982"/>
                  </a:lnTo>
                  <a:lnTo>
                    <a:pt x="11952" y="6730"/>
                  </a:lnTo>
                  <a:lnTo>
                    <a:pt x="14679" y="6150"/>
                  </a:lnTo>
                  <a:lnTo>
                    <a:pt x="16052" y="5879"/>
                  </a:lnTo>
                  <a:lnTo>
                    <a:pt x="17426" y="5647"/>
                  </a:lnTo>
                  <a:lnTo>
                    <a:pt x="18799" y="5415"/>
                  </a:lnTo>
                  <a:lnTo>
                    <a:pt x="20172" y="5222"/>
                  </a:lnTo>
                  <a:lnTo>
                    <a:pt x="21564" y="5067"/>
                  </a:lnTo>
                  <a:lnTo>
                    <a:pt x="22937" y="4912"/>
                  </a:lnTo>
                  <a:lnTo>
                    <a:pt x="24330" y="4796"/>
                  </a:lnTo>
                  <a:lnTo>
                    <a:pt x="25722" y="4719"/>
                  </a:lnTo>
                  <a:lnTo>
                    <a:pt x="27115" y="4642"/>
                  </a:lnTo>
                  <a:lnTo>
                    <a:pt x="28507" y="4584"/>
                  </a:lnTo>
                  <a:lnTo>
                    <a:pt x="29204" y="4564"/>
                  </a:lnTo>
                  <a:lnTo>
                    <a:pt x="31292" y="4564"/>
                  </a:lnTo>
                  <a:lnTo>
                    <a:pt x="32665" y="4584"/>
                  </a:lnTo>
                  <a:lnTo>
                    <a:pt x="34058" y="4622"/>
                  </a:lnTo>
                  <a:lnTo>
                    <a:pt x="34754" y="4642"/>
                  </a:lnTo>
                  <a:lnTo>
                    <a:pt x="35450" y="4680"/>
                  </a:lnTo>
                  <a:lnTo>
                    <a:pt x="36843" y="4738"/>
                  </a:lnTo>
                  <a:lnTo>
                    <a:pt x="38235" y="4854"/>
                  </a:lnTo>
                  <a:lnTo>
                    <a:pt x="38932" y="4912"/>
                  </a:lnTo>
                  <a:lnTo>
                    <a:pt x="39628" y="4970"/>
                  </a:lnTo>
                  <a:lnTo>
                    <a:pt x="40324" y="5048"/>
                  </a:lnTo>
                  <a:lnTo>
                    <a:pt x="41001" y="5106"/>
                  </a:lnTo>
                  <a:lnTo>
                    <a:pt x="42393" y="5280"/>
                  </a:lnTo>
                  <a:lnTo>
                    <a:pt x="43070" y="5377"/>
                  </a:lnTo>
                  <a:lnTo>
                    <a:pt x="43767" y="5473"/>
                  </a:lnTo>
                  <a:lnTo>
                    <a:pt x="44463" y="5570"/>
                  </a:lnTo>
                  <a:lnTo>
                    <a:pt x="45140" y="5667"/>
                  </a:lnTo>
                  <a:lnTo>
                    <a:pt x="46513" y="5899"/>
                  </a:lnTo>
                  <a:lnTo>
                    <a:pt x="47209" y="6034"/>
                  </a:lnTo>
                  <a:lnTo>
                    <a:pt x="47886" y="6169"/>
                  </a:lnTo>
                  <a:lnTo>
                    <a:pt x="50594" y="6808"/>
                  </a:lnTo>
                  <a:lnTo>
                    <a:pt x="51947" y="7098"/>
                  </a:lnTo>
                  <a:lnTo>
                    <a:pt x="52644" y="7233"/>
                  </a:lnTo>
                  <a:lnTo>
                    <a:pt x="53321" y="7349"/>
                  </a:lnTo>
                  <a:lnTo>
                    <a:pt x="54017" y="7465"/>
                  </a:lnTo>
                  <a:lnTo>
                    <a:pt x="54713" y="7543"/>
                  </a:lnTo>
                  <a:lnTo>
                    <a:pt x="55409" y="7601"/>
                  </a:lnTo>
                  <a:lnTo>
                    <a:pt x="56106" y="7620"/>
                  </a:lnTo>
                  <a:lnTo>
                    <a:pt x="56802" y="7620"/>
                  </a:lnTo>
                  <a:lnTo>
                    <a:pt x="57150" y="7601"/>
                  </a:lnTo>
                  <a:lnTo>
                    <a:pt x="57498" y="7562"/>
                  </a:lnTo>
                  <a:lnTo>
                    <a:pt x="57846" y="7523"/>
                  </a:lnTo>
                  <a:lnTo>
                    <a:pt x="58194" y="7465"/>
                  </a:lnTo>
                  <a:lnTo>
                    <a:pt x="58523" y="7388"/>
                  </a:lnTo>
                  <a:lnTo>
                    <a:pt x="58871" y="7311"/>
                  </a:lnTo>
                  <a:lnTo>
                    <a:pt x="59200" y="7195"/>
                  </a:lnTo>
                  <a:lnTo>
                    <a:pt x="59529" y="7078"/>
                  </a:lnTo>
                  <a:lnTo>
                    <a:pt x="59858" y="6943"/>
                  </a:lnTo>
                  <a:lnTo>
                    <a:pt x="60167" y="6788"/>
                  </a:lnTo>
                  <a:lnTo>
                    <a:pt x="60476" y="6614"/>
                  </a:lnTo>
                  <a:lnTo>
                    <a:pt x="60766" y="6421"/>
                  </a:lnTo>
                  <a:lnTo>
                    <a:pt x="61057" y="6228"/>
                  </a:lnTo>
                  <a:lnTo>
                    <a:pt x="61308" y="5995"/>
                  </a:lnTo>
                  <a:lnTo>
                    <a:pt x="61540" y="5725"/>
                  </a:lnTo>
                  <a:lnTo>
                    <a:pt x="61772" y="5454"/>
                  </a:lnTo>
                  <a:lnTo>
                    <a:pt x="61946" y="5164"/>
                  </a:lnTo>
                  <a:lnTo>
                    <a:pt x="62120" y="4854"/>
                  </a:lnTo>
                  <a:lnTo>
                    <a:pt x="62256" y="4526"/>
                  </a:lnTo>
                  <a:lnTo>
                    <a:pt x="62352" y="4197"/>
                  </a:lnTo>
                  <a:lnTo>
                    <a:pt x="62430" y="3849"/>
                  </a:lnTo>
                  <a:lnTo>
                    <a:pt x="62468" y="3501"/>
                  </a:lnTo>
                  <a:lnTo>
                    <a:pt x="62468" y="3152"/>
                  </a:lnTo>
                  <a:lnTo>
                    <a:pt x="62410" y="2804"/>
                  </a:lnTo>
                  <a:lnTo>
                    <a:pt x="62333" y="2456"/>
                  </a:lnTo>
                  <a:lnTo>
                    <a:pt x="62217" y="2127"/>
                  </a:lnTo>
                  <a:lnTo>
                    <a:pt x="62062" y="1818"/>
                  </a:lnTo>
                  <a:lnTo>
                    <a:pt x="61888" y="1509"/>
                  </a:lnTo>
                  <a:lnTo>
                    <a:pt x="61675" y="1238"/>
                  </a:lnTo>
                  <a:lnTo>
                    <a:pt x="61443" y="967"/>
                  </a:lnTo>
                  <a:lnTo>
                    <a:pt x="61192" y="735"/>
                  </a:lnTo>
                  <a:lnTo>
                    <a:pt x="60902" y="522"/>
                  </a:lnTo>
                  <a:lnTo>
                    <a:pt x="60612" y="348"/>
                  </a:lnTo>
                  <a:lnTo>
                    <a:pt x="60283" y="193"/>
                  </a:lnTo>
                  <a:lnTo>
                    <a:pt x="59954" y="77"/>
                  </a:lnTo>
                  <a:lnTo>
                    <a:pt x="59606" y="19"/>
                  </a:lnTo>
                  <a:lnTo>
                    <a:pt x="59432" y="0"/>
                  </a:lnTo>
                  <a:lnTo>
                    <a:pt x="59084" y="0"/>
                  </a:lnTo>
                  <a:lnTo>
                    <a:pt x="58910" y="19"/>
                  </a:lnTo>
                  <a:lnTo>
                    <a:pt x="58736" y="58"/>
                  </a:lnTo>
                  <a:lnTo>
                    <a:pt x="58581" y="97"/>
                  </a:lnTo>
                  <a:lnTo>
                    <a:pt x="58407" y="155"/>
                  </a:lnTo>
                  <a:lnTo>
                    <a:pt x="58252" y="232"/>
                  </a:lnTo>
                  <a:lnTo>
                    <a:pt x="58098" y="309"/>
                  </a:lnTo>
                  <a:lnTo>
                    <a:pt x="57943" y="387"/>
                  </a:lnTo>
                  <a:lnTo>
                    <a:pt x="57807" y="484"/>
                  </a:lnTo>
                  <a:lnTo>
                    <a:pt x="57730" y="542"/>
                  </a:lnTo>
                  <a:lnTo>
                    <a:pt x="57653" y="600"/>
                  </a:lnTo>
                  <a:lnTo>
                    <a:pt x="57537" y="716"/>
                  </a:lnTo>
                  <a:lnTo>
                    <a:pt x="57421" y="851"/>
                  </a:lnTo>
                  <a:lnTo>
                    <a:pt x="57556" y="735"/>
                  </a:lnTo>
                  <a:lnTo>
                    <a:pt x="57672" y="619"/>
                  </a:lnTo>
                  <a:lnTo>
                    <a:pt x="57807" y="503"/>
                  </a:lnTo>
                  <a:lnTo>
                    <a:pt x="57962" y="406"/>
                  </a:lnTo>
                  <a:lnTo>
                    <a:pt x="58252" y="251"/>
                  </a:lnTo>
                  <a:lnTo>
                    <a:pt x="58426" y="174"/>
                  </a:lnTo>
                  <a:lnTo>
                    <a:pt x="58581" y="116"/>
                  </a:lnTo>
                  <a:lnTo>
                    <a:pt x="58755" y="77"/>
                  </a:lnTo>
                  <a:lnTo>
                    <a:pt x="58929" y="39"/>
                  </a:lnTo>
                  <a:lnTo>
                    <a:pt x="59084" y="19"/>
                  </a:lnTo>
                  <a:lnTo>
                    <a:pt x="59432" y="19"/>
                  </a:lnTo>
                  <a:lnTo>
                    <a:pt x="59606" y="39"/>
                  </a:lnTo>
                  <a:lnTo>
                    <a:pt x="59954" y="116"/>
                  </a:lnTo>
                  <a:lnTo>
                    <a:pt x="60283" y="232"/>
                  </a:lnTo>
                  <a:lnTo>
                    <a:pt x="60592" y="367"/>
                  </a:lnTo>
                  <a:lnTo>
                    <a:pt x="60883" y="561"/>
                  </a:lnTo>
                  <a:lnTo>
                    <a:pt x="61153" y="754"/>
                  </a:lnTo>
                  <a:lnTo>
                    <a:pt x="61405" y="1006"/>
                  </a:lnTo>
                  <a:lnTo>
                    <a:pt x="61637" y="1257"/>
                  </a:lnTo>
                  <a:lnTo>
                    <a:pt x="61850" y="1528"/>
                  </a:lnTo>
                  <a:lnTo>
                    <a:pt x="62024" y="1837"/>
                  </a:lnTo>
                  <a:lnTo>
                    <a:pt x="62178" y="2147"/>
                  </a:lnTo>
                  <a:lnTo>
                    <a:pt x="62294" y="2476"/>
                  </a:lnTo>
                  <a:lnTo>
                    <a:pt x="62372" y="2804"/>
                  </a:lnTo>
                  <a:lnTo>
                    <a:pt x="62410" y="3152"/>
                  </a:lnTo>
                  <a:lnTo>
                    <a:pt x="62410" y="3501"/>
                  </a:lnTo>
                  <a:lnTo>
                    <a:pt x="62372" y="3829"/>
                  </a:lnTo>
                  <a:lnTo>
                    <a:pt x="62294" y="4177"/>
                  </a:lnTo>
                  <a:lnTo>
                    <a:pt x="62198" y="4506"/>
                  </a:lnTo>
                  <a:lnTo>
                    <a:pt x="62062" y="4816"/>
                  </a:lnTo>
                  <a:lnTo>
                    <a:pt x="61908" y="5125"/>
                  </a:lnTo>
                  <a:lnTo>
                    <a:pt x="61714" y="5415"/>
                  </a:lnTo>
                  <a:lnTo>
                    <a:pt x="61501" y="5686"/>
                  </a:lnTo>
                  <a:lnTo>
                    <a:pt x="61269" y="5937"/>
                  </a:lnTo>
                  <a:lnTo>
                    <a:pt x="61018" y="6169"/>
                  </a:lnTo>
                  <a:lnTo>
                    <a:pt x="60728" y="6382"/>
                  </a:lnTo>
                  <a:lnTo>
                    <a:pt x="60438" y="6576"/>
                  </a:lnTo>
                  <a:lnTo>
                    <a:pt x="60148" y="6750"/>
                  </a:lnTo>
                  <a:lnTo>
                    <a:pt x="59838" y="6885"/>
                  </a:lnTo>
                  <a:lnTo>
                    <a:pt x="59509" y="7020"/>
                  </a:lnTo>
                  <a:lnTo>
                    <a:pt x="59181" y="7136"/>
                  </a:lnTo>
                  <a:lnTo>
                    <a:pt x="58852" y="7253"/>
                  </a:lnTo>
                  <a:lnTo>
                    <a:pt x="58523" y="7330"/>
                  </a:lnTo>
                  <a:lnTo>
                    <a:pt x="58175" y="7407"/>
                  </a:lnTo>
                  <a:lnTo>
                    <a:pt x="57827" y="7446"/>
                  </a:lnTo>
                  <a:lnTo>
                    <a:pt x="57498" y="7485"/>
                  </a:lnTo>
                  <a:lnTo>
                    <a:pt x="57150" y="7523"/>
                  </a:lnTo>
                  <a:lnTo>
                    <a:pt x="56802" y="7543"/>
                  </a:lnTo>
                  <a:lnTo>
                    <a:pt x="56106" y="7543"/>
                  </a:lnTo>
                  <a:lnTo>
                    <a:pt x="55409" y="7523"/>
                  </a:lnTo>
                  <a:lnTo>
                    <a:pt x="54713" y="7465"/>
                  </a:lnTo>
                  <a:lnTo>
                    <a:pt x="54036" y="7388"/>
                  </a:lnTo>
                  <a:lnTo>
                    <a:pt x="53340" y="7291"/>
                  </a:lnTo>
                  <a:lnTo>
                    <a:pt x="52663" y="7156"/>
                  </a:lnTo>
                  <a:lnTo>
                    <a:pt x="51967" y="7040"/>
                  </a:lnTo>
                  <a:lnTo>
                    <a:pt x="50613" y="6730"/>
                  </a:lnTo>
                  <a:lnTo>
                    <a:pt x="47905" y="6092"/>
                  </a:lnTo>
                  <a:lnTo>
                    <a:pt x="47209" y="5957"/>
                  </a:lnTo>
                  <a:lnTo>
                    <a:pt x="46532" y="5821"/>
                  </a:lnTo>
                  <a:lnTo>
                    <a:pt x="45159" y="5589"/>
                  </a:lnTo>
                  <a:lnTo>
                    <a:pt x="44463" y="5473"/>
                  </a:lnTo>
                  <a:lnTo>
                    <a:pt x="43786" y="5377"/>
                  </a:lnTo>
                  <a:lnTo>
                    <a:pt x="43090" y="5280"/>
                  </a:lnTo>
                  <a:lnTo>
                    <a:pt x="42393" y="5183"/>
                  </a:lnTo>
                  <a:lnTo>
                    <a:pt x="41020" y="5028"/>
                  </a:lnTo>
                  <a:lnTo>
                    <a:pt x="40324" y="4951"/>
                  </a:lnTo>
                  <a:lnTo>
                    <a:pt x="39628" y="4874"/>
                  </a:lnTo>
                  <a:lnTo>
                    <a:pt x="38932" y="4816"/>
                  </a:lnTo>
                  <a:lnTo>
                    <a:pt x="38235" y="4758"/>
                  </a:lnTo>
                  <a:lnTo>
                    <a:pt x="36862" y="4642"/>
                  </a:lnTo>
                  <a:lnTo>
                    <a:pt x="35470" y="4564"/>
                  </a:lnTo>
                  <a:lnTo>
                    <a:pt x="34774" y="4526"/>
                  </a:lnTo>
                  <a:lnTo>
                    <a:pt x="34077" y="4506"/>
                  </a:lnTo>
                  <a:lnTo>
                    <a:pt x="32685" y="4468"/>
                  </a:lnTo>
                  <a:lnTo>
                    <a:pt x="31292" y="4448"/>
                  </a:lnTo>
                  <a:lnTo>
                    <a:pt x="30596" y="4448"/>
                  </a:lnTo>
                  <a:lnTo>
                    <a:pt x="29881" y="4468"/>
                  </a:lnTo>
                  <a:lnTo>
                    <a:pt x="29184" y="4468"/>
                  </a:lnTo>
                  <a:lnTo>
                    <a:pt x="28488" y="4487"/>
                  </a:lnTo>
                  <a:lnTo>
                    <a:pt x="27096" y="4526"/>
                  </a:lnTo>
                  <a:lnTo>
                    <a:pt x="25703" y="4603"/>
                  </a:lnTo>
                  <a:lnTo>
                    <a:pt x="24330" y="4700"/>
                  </a:lnTo>
                  <a:lnTo>
                    <a:pt x="22937" y="4816"/>
                  </a:lnTo>
                  <a:lnTo>
                    <a:pt x="21545" y="4970"/>
                  </a:lnTo>
                  <a:lnTo>
                    <a:pt x="20172" y="5144"/>
                  </a:lnTo>
                  <a:lnTo>
                    <a:pt x="18779" y="5338"/>
                  </a:lnTo>
                  <a:lnTo>
                    <a:pt x="17406" y="5551"/>
                  </a:lnTo>
                  <a:lnTo>
                    <a:pt x="16033" y="5802"/>
                  </a:lnTo>
                  <a:lnTo>
                    <a:pt x="14660" y="6073"/>
                  </a:lnTo>
                  <a:lnTo>
                    <a:pt x="11952" y="6653"/>
                  </a:lnTo>
                  <a:lnTo>
                    <a:pt x="10579" y="6904"/>
                  </a:lnTo>
                  <a:lnTo>
                    <a:pt x="9883" y="7020"/>
                  </a:lnTo>
                  <a:lnTo>
                    <a:pt x="9206" y="7136"/>
                  </a:lnTo>
                  <a:lnTo>
                    <a:pt x="8510" y="7214"/>
                  </a:lnTo>
                  <a:lnTo>
                    <a:pt x="7814" y="7291"/>
                  </a:lnTo>
                  <a:lnTo>
                    <a:pt x="7137" y="7349"/>
                  </a:lnTo>
                  <a:lnTo>
                    <a:pt x="6440" y="7388"/>
                  </a:lnTo>
                  <a:lnTo>
                    <a:pt x="5744" y="7407"/>
                  </a:lnTo>
                  <a:lnTo>
                    <a:pt x="5048" y="7369"/>
                  </a:lnTo>
                  <a:lnTo>
                    <a:pt x="4700" y="7349"/>
                  </a:lnTo>
                  <a:lnTo>
                    <a:pt x="4352" y="7311"/>
                  </a:lnTo>
                  <a:lnTo>
                    <a:pt x="4004" y="7253"/>
                  </a:lnTo>
                  <a:lnTo>
                    <a:pt x="3926" y="7233"/>
                  </a:lnTo>
                  <a:lnTo>
                    <a:pt x="3849" y="7214"/>
                  </a:lnTo>
                  <a:lnTo>
                    <a:pt x="3675" y="7175"/>
                  </a:lnTo>
                  <a:lnTo>
                    <a:pt x="3346" y="7098"/>
                  </a:lnTo>
                  <a:lnTo>
                    <a:pt x="2998" y="7001"/>
                  </a:lnTo>
                  <a:lnTo>
                    <a:pt x="2688" y="6866"/>
                  </a:lnTo>
                  <a:lnTo>
                    <a:pt x="2360" y="6730"/>
                  </a:lnTo>
                  <a:lnTo>
                    <a:pt x="2070" y="6556"/>
                  </a:lnTo>
                  <a:lnTo>
                    <a:pt x="1779" y="6382"/>
                  </a:lnTo>
                  <a:lnTo>
                    <a:pt x="1509" y="6169"/>
                  </a:lnTo>
                  <a:lnTo>
                    <a:pt x="1238" y="5937"/>
                  </a:lnTo>
                  <a:lnTo>
                    <a:pt x="1006" y="5686"/>
                  </a:lnTo>
                  <a:lnTo>
                    <a:pt x="793" y="5415"/>
                  </a:lnTo>
                  <a:lnTo>
                    <a:pt x="600" y="5125"/>
                  </a:lnTo>
                  <a:lnTo>
                    <a:pt x="426" y="4816"/>
                  </a:lnTo>
                  <a:lnTo>
                    <a:pt x="290" y="4506"/>
                  </a:lnTo>
                  <a:lnTo>
                    <a:pt x="194" y="4177"/>
                  </a:lnTo>
                  <a:lnTo>
                    <a:pt x="116" y="3829"/>
                  </a:lnTo>
                  <a:lnTo>
                    <a:pt x="58" y="3501"/>
                  </a:lnTo>
                  <a:lnTo>
                    <a:pt x="58" y="3152"/>
                  </a:lnTo>
                  <a:lnTo>
                    <a:pt x="97" y="2804"/>
                  </a:lnTo>
                  <a:lnTo>
                    <a:pt x="174" y="2476"/>
                  </a:lnTo>
                  <a:lnTo>
                    <a:pt x="290" y="2147"/>
                  </a:lnTo>
                  <a:lnTo>
                    <a:pt x="426" y="1837"/>
                  </a:lnTo>
                  <a:lnTo>
                    <a:pt x="600" y="1528"/>
                  </a:lnTo>
                  <a:lnTo>
                    <a:pt x="812" y="1257"/>
                  </a:lnTo>
                  <a:lnTo>
                    <a:pt x="1045" y="1006"/>
                  </a:lnTo>
                  <a:lnTo>
                    <a:pt x="1296" y="774"/>
                  </a:lnTo>
                  <a:lnTo>
                    <a:pt x="1567" y="561"/>
                  </a:lnTo>
                  <a:lnTo>
                    <a:pt x="1876" y="367"/>
                  </a:lnTo>
                  <a:lnTo>
                    <a:pt x="2186" y="232"/>
                  </a:lnTo>
                  <a:lnTo>
                    <a:pt x="2514" y="116"/>
                  </a:lnTo>
                  <a:lnTo>
                    <a:pt x="2843" y="58"/>
                  </a:lnTo>
                  <a:lnTo>
                    <a:pt x="3191" y="19"/>
                  </a:lnTo>
                  <a:lnTo>
                    <a:pt x="3365" y="39"/>
                  </a:lnTo>
                  <a:lnTo>
                    <a:pt x="3539" y="58"/>
                  </a:lnTo>
                  <a:lnTo>
                    <a:pt x="3713" y="77"/>
                  </a:lnTo>
                  <a:lnTo>
                    <a:pt x="3888" y="116"/>
                  </a:lnTo>
                  <a:lnTo>
                    <a:pt x="4042" y="174"/>
                  </a:lnTo>
                  <a:lnTo>
                    <a:pt x="4197" y="251"/>
                  </a:lnTo>
                  <a:lnTo>
                    <a:pt x="4506" y="406"/>
                  </a:lnTo>
                  <a:lnTo>
                    <a:pt x="4661" y="503"/>
                  </a:lnTo>
                  <a:lnTo>
                    <a:pt x="4797" y="619"/>
                  </a:lnTo>
                  <a:lnTo>
                    <a:pt x="4913" y="735"/>
                  </a:lnTo>
                  <a:lnTo>
                    <a:pt x="5029" y="851"/>
                  </a:lnTo>
                  <a:lnTo>
                    <a:pt x="5145" y="986"/>
                  </a:lnTo>
                  <a:lnTo>
                    <a:pt x="5241" y="1141"/>
                  </a:lnTo>
                  <a:lnTo>
                    <a:pt x="5319" y="1296"/>
                  </a:lnTo>
                  <a:lnTo>
                    <a:pt x="5396" y="1451"/>
                  </a:lnTo>
                  <a:lnTo>
                    <a:pt x="5338" y="1276"/>
                  </a:lnTo>
                  <a:lnTo>
                    <a:pt x="5261" y="1122"/>
                  </a:lnTo>
                  <a:lnTo>
                    <a:pt x="5164" y="986"/>
                  </a:lnTo>
                  <a:lnTo>
                    <a:pt x="5048" y="851"/>
                  </a:lnTo>
                  <a:lnTo>
                    <a:pt x="4932" y="716"/>
                  </a:lnTo>
                  <a:lnTo>
                    <a:pt x="4797" y="600"/>
                  </a:lnTo>
                  <a:lnTo>
                    <a:pt x="4661" y="484"/>
                  </a:lnTo>
                  <a:lnTo>
                    <a:pt x="4526" y="387"/>
                  </a:lnTo>
                  <a:lnTo>
                    <a:pt x="4216" y="232"/>
                  </a:lnTo>
                  <a:lnTo>
                    <a:pt x="4042" y="155"/>
                  </a:lnTo>
                  <a:lnTo>
                    <a:pt x="3888" y="97"/>
                  </a:lnTo>
                  <a:lnTo>
                    <a:pt x="3713" y="58"/>
                  </a:lnTo>
                  <a:lnTo>
                    <a:pt x="3539" y="19"/>
                  </a:lnTo>
                  <a:lnTo>
                    <a:pt x="3365" y="0"/>
                  </a:lnTo>
                  <a:close/>
                </a:path>
              </a:pathLst>
            </a:custGeom>
            <a:solidFill>
              <a:srgbClr val="C2C2C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5232278" y="4266304"/>
              <a:ext cx="2457348" cy="640304"/>
            </a:xfrm>
            <a:custGeom>
              <a:rect b="b" l="l" r="r" t="t"/>
              <a:pathLst>
                <a:path extrusionOk="0" h="9555" w="36670">
                  <a:moveTo>
                    <a:pt x="1" y="5125"/>
                  </a:moveTo>
                  <a:lnTo>
                    <a:pt x="910" y="5144"/>
                  </a:lnTo>
                  <a:lnTo>
                    <a:pt x="1799" y="5164"/>
                  </a:lnTo>
                  <a:lnTo>
                    <a:pt x="1799" y="5164"/>
                  </a:lnTo>
                  <a:lnTo>
                    <a:pt x="910" y="5125"/>
                  </a:lnTo>
                  <a:close/>
                  <a:moveTo>
                    <a:pt x="32260" y="0"/>
                  </a:moveTo>
                  <a:lnTo>
                    <a:pt x="32047" y="19"/>
                  </a:lnTo>
                  <a:lnTo>
                    <a:pt x="31815" y="58"/>
                  </a:lnTo>
                  <a:lnTo>
                    <a:pt x="31583" y="116"/>
                  </a:lnTo>
                  <a:lnTo>
                    <a:pt x="31370" y="174"/>
                  </a:lnTo>
                  <a:lnTo>
                    <a:pt x="31158" y="271"/>
                  </a:lnTo>
                  <a:lnTo>
                    <a:pt x="30964" y="367"/>
                  </a:lnTo>
                  <a:lnTo>
                    <a:pt x="30751" y="484"/>
                  </a:lnTo>
                  <a:lnTo>
                    <a:pt x="30577" y="600"/>
                  </a:lnTo>
                  <a:lnTo>
                    <a:pt x="30384" y="754"/>
                  </a:lnTo>
                  <a:lnTo>
                    <a:pt x="30229" y="909"/>
                  </a:lnTo>
                  <a:lnTo>
                    <a:pt x="30075" y="1083"/>
                  </a:lnTo>
                  <a:lnTo>
                    <a:pt x="29920" y="1257"/>
                  </a:lnTo>
                  <a:lnTo>
                    <a:pt x="29804" y="1451"/>
                  </a:lnTo>
                  <a:lnTo>
                    <a:pt x="29688" y="1644"/>
                  </a:lnTo>
                  <a:lnTo>
                    <a:pt x="29591" y="1857"/>
                  </a:lnTo>
                  <a:lnTo>
                    <a:pt x="29533" y="2089"/>
                  </a:lnTo>
                  <a:lnTo>
                    <a:pt x="29475" y="2301"/>
                  </a:lnTo>
                  <a:lnTo>
                    <a:pt x="29436" y="2534"/>
                  </a:lnTo>
                  <a:lnTo>
                    <a:pt x="29436" y="2766"/>
                  </a:lnTo>
                  <a:lnTo>
                    <a:pt x="29456" y="2998"/>
                  </a:lnTo>
                  <a:lnTo>
                    <a:pt x="29494" y="3230"/>
                  </a:lnTo>
                  <a:lnTo>
                    <a:pt x="29552" y="3443"/>
                  </a:lnTo>
                  <a:lnTo>
                    <a:pt x="29649" y="3655"/>
                  </a:lnTo>
                  <a:lnTo>
                    <a:pt x="29765" y="3849"/>
                  </a:lnTo>
                  <a:lnTo>
                    <a:pt x="29901" y="4042"/>
                  </a:lnTo>
                  <a:lnTo>
                    <a:pt x="30055" y="4216"/>
                  </a:lnTo>
                  <a:lnTo>
                    <a:pt x="30229" y="4371"/>
                  </a:lnTo>
                  <a:lnTo>
                    <a:pt x="30403" y="4506"/>
                  </a:lnTo>
                  <a:lnTo>
                    <a:pt x="30597" y="4622"/>
                  </a:lnTo>
                  <a:lnTo>
                    <a:pt x="30809" y="4738"/>
                  </a:lnTo>
                  <a:lnTo>
                    <a:pt x="31022" y="4816"/>
                  </a:lnTo>
                  <a:lnTo>
                    <a:pt x="31235" y="4893"/>
                  </a:lnTo>
                  <a:lnTo>
                    <a:pt x="31448" y="4970"/>
                  </a:lnTo>
                  <a:lnTo>
                    <a:pt x="31486" y="4970"/>
                  </a:lnTo>
                  <a:lnTo>
                    <a:pt x="31525" y="4932"/>
                  </a:lnTo>
                  <a:lnTo>
                    <a:pt x="31506" y="4893"/>
                  </a:lnTo>
                  <a:lnTo>
                    <a:pt x="31486" y="4854"/>
                  </a:lnTo>
                  <a:lnTo>
                    <a:pt x="31274" y="4796"/>
                  </a:lnTo>
                  <a:lnTo>
                    <a:pt x="31061" y="4719"/>
                  </a:lnTo>
                  <a:lnTo>
                    <a:pt x="30848" y="4642"/>
                  </a:lnTo>
                  <a:lnTo>
                    <a:pt x="30655" y="4526"/>
                  </a:lnTo>
                  <a:lnTo>
                    <a:pt x="30481" y="4410"/>
                  </a:lnTo>
                  <a:lnTo>
                    <a:pt x="30287" y="4294"/>
                  </a:lnTo>
                  <a:lnTo>
                    <a:pt x="30133" y="4139"/>
                  </a:lnTo>
                  <a:lnTo>
                    <a:pt x="29978" y="3965"/>
                  </a:lnTo>
                  <a:lnTo>
                    <a:pt x="29862" y="3791"/>
                  </a:lnTo>
                  <a:lnTo>
                    <a:pt x="29746" y="3617"/>
                  </a:lnTo>
                  <a:lnTo>
                    <a:pt x="29649" y="3404"/>
                  </a:lnTo>
                  <a:lnTo>
                    <a:pt x="29591" y="3191"/>
                  </a:lnTo>
                  <a:lnTo>
                    <a:pt x="29552" y="2978"/>
                  </a:lnTo>
                  <a:lnTo>
                    <a:pt x="29533" y="2766"/>
                  </a:lnTo>
                  <a:lnTo>
                    <a:pt x="29552" y="2534"/>
                  </a:lnTo>
                  <a:lnTo>
                    <a:pt x="29572" y="2321"/>
                  </a:lnTo>
                  <a:lnTo>
                    <a:pt x="29630" y="2108"/>
                  </a:lnTo>
                  <a:lnTo>
                    <a:pt x="29688" y="1895"/>
                  </a:lnTo>
                  <a:lnTo>
                    <a:pt x="29784" y="1702"/>
                  </a:lnTo>
                  <a:lnTo>
                    <a:pt x="29881" y="1509"/>
                  </a:lnTo>
                  <a:lnTo>
                    <a:pt x="30017" y="1315"/>
                  </a:lnTo>
                  <a:lnTo>
                    <a:pt x="30152" y="1141"/>
                  </a:lnTo>
                  <a:lnTo>
                    <a:pt x="30287" y="986"/>
                  </a:lnTo>
                  <a:lnTo>
                    <a:pt x="30461" y="832"/>
                  </a:lnTo>
                  <a:lnTo>
                    <a:pt x="30635" y="696"/>
                  </a:lnTo>
                  <a:lnTo>
                    <a:pt x="30809" y="561"/>
                  </a:lnTo>
                  <a:lnTo>
                    <a:pt x="31003" y="445"/>
                  </a:lnTo>
                  <a:lnTo>
                    <a:pt x="31196" y="348"/>
                  </a:lnTo>
                  <a:lnTo>
                    <a:pt x="31409" y="271"/>
                  </a:lnTo>
                  <a:lnTo>
                    <a:pt x="31622" y="213"/>
                  </a:lnTo>
                  <a:lnTo>
                    <a:pt x="31835" y="155"/>
                  </a:lnTo>
                  <a:lnTo>
                    <a:pt x="32047" y="116"/>
                  </a:lnTo>
                  <a:lnTo>
                    <a:pt x="32279" y="97"/>
                  </a:lnTo>
                  <a:lnTo>
                    <a:pt x="32724" y="97"/>
                  </a:lnTo>
                  <a:lnTo>
                    <a:pt x="32937" y="116"/>
                  </a:lnTo>
                  <a:lnTo>
                    <a:pt x="33169" y="155"/>
                  </a:lnTo>
                  <a:lnTo>
                    <a:pt x="33382" y="193"/>
                  </a:lnTo>
                  <a:lnTo>
                    <a:pt x="33594" y="251"/>
                  </a:lnTo>
                  <a:lnTo>
                    <a:pt x="33807" y="329"/>
                  </a:lnTo>
                  <a:lnTo>
                    <a:pt x="34213" y="484"/>
                  </a:lnTo>
                  <a:lnTo>
                    <a:pt x="34426" y="580"/>
                  </a:lnTo>
                  <a:lnTo>
                    <a:pt x="34619" y="696"/>
                  </a:lnTo>
                  <a:lnTo>
                    <a:pt x="34813" y="812"/>
                  </a:lnTo>
                  <a:lnTo>
                    <a:pt x="34987" y="948"/>
                  </a:lnTo>
                  <a:lnTo>
                    <a:pt x="35161" y="1083"/>
                  </a:lnTo>
                  <a:lnTo>
                    <a:pt x="35316" y="1238"/>
                  </a:lnTo>
                  <a:lnTo>
                    <a:pt x="35470" y="1392"/>
                  </a:lnTo>
                  <a:lnTo>
                    <a:pt x="35625" y="1567"/>
                  </a:lnTo>
                  <a:lnTo>
                    <a:pt x="35761" y="1741"/>
                  </a:lnTo>
                  <a:lnTo>
                    <a:pt x="35877" y="1934"/>
                  </a:lnTo>
                  <a:lnTo>
                    <a:pt x="36109" y="2301"/>
                  </a:lnTo>
                  <a:lnTo>
                    <a:pt x="36283" y="2708"/>
                  </a:lnTo>
                  <a:lnTo>
                    <a:pt x="36418" y="3133"/>
                  </a:lnTo>
                  <a:lnTo>
                    <a:pt x="36534" y="3578"/>
                  </a:lnTo>
                  <a:lnTo>
                    <a:pt x="36573" y="4023"/>
                  </a:lnTo>
                  <a:lnTo>
                    <a:pt x="36592" y="4235"/>
                  </a:lnTo>
                  <a:lnTo>
                    <a:pt x="36592" y="4468"/>
                  </a:lnTo>
                  <a:lnTo>
                    <a:pt x="36553" y="4912"/>
                  </a:lnTo>
                  <a:lnTo>
                    <a:pt x="36457" y="5357"/>
                  </a:lnTo>
                  <a:lnTo>
                    <a:pt x="36341" y="5783"/>
                  </a:lnTo>
                  <a:lnTo>
                    <a:pt x="36186" y="6189"/>
                  </a:lnTo>
                  <a:lnTo>
                    <a:pt x="35973" y="6595"/>
                  </a:lnTo>
                  <a:lnTo>
                    <a:pt x="35741" y="6982"/>
                  </a:lnTo>
                  <a:lnTo>
                    <a:pt x="35470" y="7330"/>
                  </a:lnTo>
                  <a:lnTo>
                    <a:pt x="35180" y="7659"/>
                  </a:lnTo>
                  <a:lnTo>
                    <a:pt x="34852" y="7968"/>
                  </a:lnTo>
                  <a:lnTo>
                    <a:pt x="34484" y="8239"/>
                  </a:lnTo>
                  <a:lnTo>
                    <a:pt x="34117" y="8471"/>
                  </a:lnTo>
                  <a:lnTo>
                    <a:pt x="33710" y="8684"/>
                  </a:lnTo>
                  <a:lnTo>
                    <a:pt x="33304" y="8877"/>
                  </a:lnTo>
                  <a:lnTo>
                    <a:pt x="32879" y="9032"/>
                  </a:lnTo>
                  <a:lnTo>
                    <a:pt x="32453" y="9148"/>
                  </a:lnTo>
                  <a:lnTo>
                    <a:pt x="32028" y="9264"/>
                  </a:lnTo>
                  <a:lnTo>
                    <a:pt x="31583" y="9341"/>
                  </a:lnTo>
                  <a:lnTo>
                    <a:pt x="31138" y="9399"/>
                  </a:lnTo>
                  <a:lnTo>
                    <a:pt x="30693" y="9438"/>
                  </a:lnTo>
                  <a:lnTo>
                    <a:pt x="30229" y="9457"/>
                  </a:lnTo>
                  <a:lnTo>
                    <a:pt x="29340" y="9496"/>
                  </a:lnTo>
                  <a:lnTo>
                    <a:pt x="28431" y="9477"/>
                  </a:lnTo>
                  <a:lnTo>
                    <a:pt x="27541" y="9419"/>
                  </a:lnTo>
                  <a:lnTo>
                    <a:pt x="26651" y="9341"/>
                  </a:lnTo>
                  <a:lnTo>
                    <a:pt x="25742" y="9225"/>
                  </a:lnTo>
                  <a:lnTo>
                    <a:pt x="24853" y="9090"/>
                  </a:lnTo>
                  <a:lnTo>
                    <a:pt x="23982" y="8916"/>
                  </a:lnTo>
                  <a:lnTo>
                    <a:pt x="23093" y="8742"/>
                  </a:lnTo>
                  <a:lnTo>
                    <a:pt x="22203" y="8548"/>
                  </a:lnTo>
                  <a:lnTo>
                    <a:pt x="21333" y="8355"/>
                  </a:lnTo>
                  <a:lnTo>
                    <a:pt x="19573" y="7929"/>
                  </a:lnTo>
                  <a:lnTo>
                    <a:pt x="17832" y="7504"/>
                  </a:lnTo>
                  <a:lnTo>
                    <a:pt x="16072" y="7098"/>
                  </a:lnTo>
                  <a:lnTo>
                    <a:pt x="15183" y="6904"/>
                  </a:lnTo>
                  <a:lnTo>
                    <a:pt x="14312" y="6711"/>
                  </a:lnTo>
                  <a:lnTo>
                    <a:pt x="12533" y="6382"/>
                  </a:lnTo>
                  <a:lnTo>
                    <a:pt x="10754" y="6073"/>
                  </a:lnTo>
                  <a:lnTo>
                    <a:pt x="8975" y="5802"/>
                  </a:lnTo>
                  <a:lnTo>
                    <a:pt x="7195" y="5570"/>
                  </a:lnTo>
                  <a:lnTo>
                    <a:pt x="6306" y="5473"/>
                  </a:lnTo>
                  <a:lnTo>
                    <a:pt x="5397" y="5377"/>
                  </a:lnTo>
                  <a:lnTo>
                    <a:pt x="3598" y="5241"/>
                  </a:lnTo>
                  <a:lnTo>
                    <a:pt x="2708" y="5183"/>
                  </a:lnTo>
                  <a:lnTo>
                    <a:pt x="1799" y="5164"/>
                  </a:lnTo>
                  <a:lnTo>
                    <a:pt x="2708" y="5202"/>
                  </a:lnTo>
                  <a:lnTo>
                    <a:pt x="3598" y="5261"/>
                  </a:lnTo>
                  <a:lnTo>
                    <a:pt x="5397" y="5396"/>
                  </a:lnTo>
                  <a:lnTo>
                    <a:pt x="6286" y="5493"/>
                  </a:lnTo>
                  <a:lnTo>
                    <a:pt x="7195" y="5589"/>
                  </a:lnTo>
                  <a:lnTo>
                    <a:pt x="8975" y="5821"/>
                  </a:lnTo>
                  <a:lnTo>
                    <a:pt x="10754" y="6092"/>
                  </a:lnTo>
                  <a:lnTo>
                    <a:pt x="12533" y="6402"/>
                  </a:lnTo>
                  <a:lnTo>
                    <a:pt x="14293" y="6750"/>
                  </a:lnTo>
                  <a:lnTo>
                    <a:pt x="15183" y="6943"/>
                  </a:lnTo>
                  <a:lnTo>
                    <a:pt x="16072" y="7117"/>
                  </a:lnTo>
                  <a:lnTo>
                    <a:pt x="17813" y="7543"/>
                  </a:lnTo>
                  <a:lnTo>
                    <a:pt x="19573" y="7968"/>
                  </a:lnTo>
                  <a:lnTo>
                    <a:pt x="21314" y="8394"/>
                  </a:lnTo>
                  <a:lnTo>
                    <a:pt x="22203" y="8606"/>
                  </a:lnTo>
                  <a:lnTo>
                    <a:pt x="23073" y="8800"/>
                  </a:lnTo>
                  <a:lnTo>
                    <a:pt x="23963" y="8974"/>
                  </a:lnTo>
                  <a:lnTo>
                    <a:pt x="24853" y="9129"/>
                  </a:lnTo>
                  <a:lnTo>
                    <a:pt x="25742" y="9283"/>
                  </a:lnTo>
                  <a:lnTo>
                    <a:pt x="26632" y="9399"/>
                  </a:lnTo>
                  <a:lnTo>
                    <a:pt x="27541" y="9477"/>
                  </a:lnTo>
                  <a:lnTo>
                    <a:pt x="28431" y="9535"/>
                  </a:lnTo>
                  <a:lnTo>
                    <a:pt x="29340" y="9554"/>
                  </a:lnTo>
                  <a:lnTo>
                    <a:pt x="30249" y="9535"/>
                  </a:lnTo>
                  <a:lnTo>
                    <a:pt x="30693" y="9496"/>
                  </a:lnTo>
                  <a:lnTo>
                    <a:pt x="31138" y="9457"/>
                  </a:lnTo>
                  <a:lnTo>
                    <a:pt x="31583" y="9399"/>
                  </a:lnTo>
                  <a:lnTo>
                    <a:pt x="32028" y="9322"/>
                  </a:lnTo>
                  <a:lnTo>
                    <a:pt x="32473" y="9225"/>
                  </a:lnTo>
                  <a:lnTo>
                    <a:pt x="32918" y="9090"/>
                  </a:lnTo>
                  <a:lnTo>
                    <a:pt x="33343" y="8935"/>
                  </a:lnTo>
                  <a:lnTo>
                    <a:pt x="33749" y="8742"/>
                  </a:lnTo>
                  <a:lnTo>
                    <a:pt x="34155" y="8548"/>
                  </a:lnTo>
                  <a:lnTo>
                    <a:pt x="34523" y="8297"/>
                  </a:lnTo>
                  <a:lnTo>
                    <a:pt x="34890" y="8026"/>
                  </a:lnTo>
                  <a:lnTo>
                    <a:pt x="35219" y="7717"/>
                  </a:lnTo>
                  <a:lnTo>
                    <a:pt x="35528" y="7388"/>
                  </a:lnTo>
                  <a:lnTo>
                    <a:pt x="35799" y="7020"/>
                  </a:lnTo>
                  <a:lnTo>
                    <a:pt x="36051" y="6634"/>
                  </a:lnTo>
                  <a:lnTo>
                    <a:pt x="36244" y="6228"/>
                  </a:lnTo>
                  <a:lnTo>
                    <a:pt x="36418" y="5802"/>
                  </a:lnTo>
                  <a:lnTo>
                    <a:pt x="36534" y="5357"/>
                  </a:lnTo>
                  <a:lnTo>
                    <a:pt x="36631" y="4912"/>
                  </a:lnTo>
                  <a:lnTo>
                    <a:pt x="36670" y="4468"/>
                  </a:lnTo>
                  <a:lnTo>
                    <a:pt x="36670" y="4235"/>
                  </a:lnTo>
                  <a:lnTo>
                    <a:pt x="36670" y="4003"/>
                  </a:lnTo>
                  <a:lnTo>
                    <a:pt x="36650" y="3791"/>
                  </a:lnTo>
                  <a:lnTo>
                    <a:pt x="36611" y="3559"/>
                  </a:lnTo>
                  <a:lnTo>
                    <a:pt x="36515" y="3114"/>
                  </a:lnTo>
                  <a:lnTo>
                    <a:pt x="36360" y="2688"/>
                  </a:lnTo>
                  <a:lnTo>
                    <a:pt x="36186" y="2263"/>
                  </a:lnTo>
                  <a:lnTo>
                    <a:pt x="36070" y="2069"/>
                  </a:lnTo>
                  <a:lnTo>
                    <a:pt x="35954" y="1876"/>
                  </a:lnTo>
                  <a:lnTo>
                    <a:pt x="35819" y="1683"/>
                  </a:lnTo>
                  <a:lnTo>
                    <a:pt x="35683" y="1509"/>
                  </a:lnTo>
                  <a:lnTo>
                    <a:pt x="35548" y="1334"/>
                  </a:lnTo>
                  <a:lnTo>
                    <a:pt x="35374" y="1160"/>
                  </a:lnTo>
                  <a:lnTo>
                    <a:pt x="35219" y="1006"/>
                  </a:lnTo>
                  <a:lnTo>
                    <a:pt x="35045" y="870"/>
                  </a:lnTo>
                  <a:lnTo>
                    <a:pt x="34852" y="735"/>
                  </a:lnTo>
                  <a:lnTo>
                    <a:pt x="34658" y="619"/>
                  </a:lnTo>
                  <a:lnTo>
                    <a:pt x="34465" y="503"/>
                  </a:lnTo>
                  <a:lnTo>
                    <a:pt x="34252" y="406"/>
                  </a:lnTo>
                  <a:lnTo>
                    <a:pt x="33827" y="232"/>
                  </a:lnTo>
                  <a:lnTo>
                    <a:pt x="33614" y="155"/>
                  </a:lnTo>
                  <a:lnTo>
                    <a:pt x="33401" y="97"/>
                  </a:lnTo>
                  <a:lnTo>
                    <a:pt x="33169" y="58"/>
                  </a:lnTo>
                  <a:lnTo>
                    <a:pt x="32956" y="19"/>
                  </a:lnTo>
                  <a:lnTo>
                    <a:pt x="32724" y="0"/>
                  </a:lnTo>
                  <a:close/>
                </a:path>
              </a:pathLst>
            </a:custGeom>
            <a:solidFill>
              <a:srgbClr val="C2C2C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1520503" y="4266304"/>
              <a:ext cx="2457281" cy="640304"/>
            </a:xfrm>
            <a:custGeom>
              <a:rect b="b" l="l" r="r" t="t"/>
              <a:pathLst>
                <a:path extrusionOk="0" h="9555" w="36669">
                  <a:moveTo>
                    <a:pt x="35760" y="5125"/>
                  </a:moveTo>
                  <a:lnTo>
                    <a:pt x="34870" y="5164"/>
                  </a:lnTo>
                  <a:lnTo>
                    <a:pt x="34870" y="5164"/>
                  </a:lnTo>
                  <a:lnTo>
                    <a:pt x="35760" y="5144"/>
                  </a:lnTo>
                  <a:lnTo>
                    <a:pt x="36669" y="5125"/>
                  </a:lnTo>
                  <a:close/>
                  <a:moveTo>
                    <a:pt x="3945" y="0"/>
                  </a:moveTo>
                  <a:lnTo>
                    <a:pt x="3713" y="19"/>
                  </a:lnTo>
                  <a:lnTo>
                    <a:pt x="3501" y="58"/>
                  </a:lnTo>
                  <a:lnTo>
                    <a:pt x="3269" y="97"/>
                  </a:lnTo>
                  <a:lnTo>
                    <a:pt x="3056" y="155"/>
                  </a:lnTo>
                  <a:lnTo>
                    <a:pt x="2824" y="232"/>
                  </a:lnTo>
                  <a:lnTo>
                    <a:pt x="2418" y="406"/>
                  </a:lnTo>
                  <a:lnTo>
                    <a:pt x="2205" y="503"/>
                  </a:lnTo>
                  <a:lnTo>
                    <a:pt x="2011" y="619"/>
                  </a:lnTo>
                  <a:lnTo>
                    <a:pt x="1818" y="735"/>
                  </a:lnTo>
                  <a:lnTo>
                    <a:pt x="1625" y="870"/>
                  </a:lnTo>
                  <a:lnTo>
                    <a:pt x="1451" y="1006"/>
                  </a:lnTo>
                  <a:lnTo>
                    <a:pt x="1296" y="1160"/>
                  </a:lnTo>
                  <a:lnTo>
                    <a:pt x="1122" y="1334"/>
                  </a:lnTo>
                  <a:lnTo>
                    <a:pt x="986" y="1509"/>
                  </a:lnTo>
                  <a:lnTo>
                    <a:pt x="851" y="1683"/>
                  </a:lnTo>
                  <a:lnTo>
                    <a:pt x="716" y="1876"/>
                  </a:lnTo>
                  <a:lnTo>
                    <a:pt x="600" y="2069"/>
                  </a:lnTo>
                  <a:lnTo>
                    <a:pt x="484" y="2263"/>
                  </a:lnTo>
                  <a:lnTo>
                    <a:pt x="310" y="2688"/>
                  </a:lnTo>
                  <a:lnTo>
                    <a:pt x="155" y="3114"/>
                  </a:lnTo>
                  <a:lnTo>
                    <a:pt x="58" y="3559"/>
                  </a:lnTo>
                  <a:lnTo>
                    <a:pt x="19" y="3791"/>
                  </a:lnTo>
                  <a:lnTo>
                    <a:pt x="0" y="4003"/>
                  </a:lnTo>
                  <a:lnTo>
                    <a:pt x="0" y="4235"/>
                  </a:lnTo>
                  <a:lnTo>
                    <a:pt x="0" y="4468"/>
                  </a:lnTo>
                  <a:lnTo>
                    <a:pt x="39" y="4912"/>
                  </a:lnTo>
                  <a:lnTo>
                    <a:pt x="116" y="5357"/>
                  </a:lnTo>
                  <a:lnTo>
                    <a:pt x="252" y="5802"/>
                  </a:lnTo>
                  <a:lnTo>
                    <a:pt x="426" y="6228"/>
                  </a:lnTo>
                  <a:lnTo>
                    <a:pt x="619" y="6634"/>
                  </a:lnTo>
                  <a:lnTo>
                    <a:pt x="870" y="7020"/>
                  </a:lnTo>
                  <a:lnTo>
                    <a:pt x="1141" y="7388"/>
                  </a:lnTo>
                  <a:lnTo>
                    <a:pt x="1451" y="7717"/>
                  </a:lnTo>
                  <a:lnTo>
                    <a:pt x="1779" y="8026"/>
                  </a:lnTo>
                  <a:lnTo>
                    <a:pt x="2147" y="8297"/>
                  </a:lnTo>
                  <a:lnTo>
                    <a:pt x="2514" y="8548"/>
                  </a:lnTo>
                  <a:lnTo>
                    <a:pt x="2920" y="8742"/>
                  </a:lnTo>
                  <a:lnTo>
                    <a:pt x="3327" y="8935"/>
                  </a:lnTo>
                  <a:lnTo>
                    <a:pt x="3752" y="9090"/>
                  </a:lnTo>
                  <a:lnTo>
                    <a:pt x="4197" y="9225"/>
                  </a:lnTo>
                  <a:lnTo>
                    <a:pt x="4642" y="9322"/>
                  </a:lnTo>
                  <a:lnTo>
                    <a:pt x="5087" y="9399"/>
                  </a:lnTo>
                  <a:lnTo>
                    <a:pt x="5531" y="9457"/>
                  </a:lnTo>
                  <a:lnTo>
                    <a:pt x="5976" y="9496"/>
                  </a:lnTo>
                  <a:lnTo>
                    <a:pt x="6421" y="9535"/>
                  </a:lnTo>
                  <a:lnTo>
                    <a:pt x="7330" y="9554"/>
                  </a:lnTo>
                  <a:lnTo>
                    <a:pt x="8239" y="9535"/>
                  </a:lnTo>
                  <a:lnTo>
                    <a:pt x="9129" y="9477"/>
                  </a:lnTo>
                  <a:lnTo>
                    <a:pt x="10038" y="9399"/>
                  </a:lnTo>
                  <a:lnTo>
                    <a:pt x="10927" y="9283"/>
                  </a:lnTo>
                  <a:lnTo>
                    <a:pt x="11817" y="9129"/>
                  </a:lnTo>
                  <a:lnTo>
                    <a:pt x="12706" y="8974"/>
                  </a:lnTo>
                  <a:lnTo>
                    <a:pt x="13596" y="8800"/>
                  </a:lnTo>
                  <a:lnTo>
                    <a:pt x="14466" y="8606"/>
                  </a:lnTo>
                  <a:lnTo>
                    <a:pt x="15356" y="8394"/>
                  </a:lnTo>
                  <a:lnTo>
                    <a:pt x="17097" y="7968"/>
                  </a:lnTo>
                  <a:lnTo>
                    <a:pt x="18857" y="7543"/>
                  </a:lnTo>
                  <a:lnTo>
                    <a:pt x="20597" y="7117"/>
                  </a:lnTo>
                  <a:lnTo>
                    <a:pt x="21487" y="6943"/>
                  </a:lnTo>
                  <a:lnTo>
                    <a:pt x="22357" y="6750"/>
                  </a:lnTo>
                  <a:lnTo>
                    <a:pt x="24136" y="6402"/>
                  </a:lnTo>
                  <a:lnTo>
                    <a:pt x="25916" y="6092"/>
                  </a:lnTo>
                  <a:lnTo>
                    <a:pt x="27695" y="5821"/>
                  </a:lnTo>
                  <a:lnTo>
                    <a:pt x="29474" y="5589"/>
                  </a:lnTo>
                  <a:lnTo>
                    <a:pt x="30364" y="5493"/>
                  </a:lnTo>
                  <a:lnTo>
                    <a:pt x="31273" y="5396"/>
                  </a:lnTo>
                  <a:lnTo>
                    <a:pt x="33072" y="5261"/>
                  </a:lnTo>
                  <a:lnTo>
                    <a:pt x="33961" y="5202"/>
                  </a:lnTo>
                  <a:lnTo>
                    <a:pt x="34870" y="5164"/>
                  </a:lnTo>
                  <a:lnTo>
                    <a:pt x="33961" y="5183"/>
                  </a:lnTo>
                  <a:lnTo>
                    <a:pt x="33072" y="5241"/>
                  </a:lnTo>
                  <a:lnTo>
                    <a:pt x="31273" y="5377"/>
                  </a:lnTo>
                  <a:lnTo>
                    <a:pt x="30364" y="5473"/>
                  </a:lnTo>
                  <a:lnTo>
                    <a:pt x="29474" y="5570"/>
                  </a:lnTo>
                  <a:lnTo>
                    <a:pt x="27695" y="5802"/>
                  </a:lnTo>
                  <a:lnTo>
                    <a:pt x="25896" y="6073"/>
                  </a:lnTo>
                  <a:lnTo>
                    <a:pt x="24136" y="6382"/>
                  </a:lnTo>
                  <a:lnTo>
                    <a:pt x="22357" y="6711"/>
                  </a:lnTo>
                  <a:lnTo>
                    <a:pt x="21468" y="6904"/>
                  </a:lnTo>
                  <a:lnTo>
                    <a:pt x="20597" y="7098"/>
                  </a:lnTo>
                  <a:lnTo>
                    <a:pt x="18837" y="7504"/>
                  </a:lnTo>
                  <a:lnTo>
                    <a:pt x="17097" y="7929"/>
                  </a:lnTo>
                  <a:lnTo>
                    <a:pt x="15337" y="8355"/>
                  </a:lnTo>
                  <a:lnTo>
                    <a:pt x="14466" y="8548"/>
                  </a:lnTo>
                  <a:lnTo>
                    <a:pt x="13577" y="8742"/>
                  </a:lnTo>
                  <a:lnTo>
                    <a:pt x="12687" y="8916"/>
                  </a:lnTo>
                  <a:lnTo>
                    <a:pt x="11817" y="9090"/>
                  </a:lnTo>
                  <a:lnTo>
                    <a:pt x="10927" y="9225"/>
                  </a:lnTo>
                  <a:lnTo>
                    <a:pt x="10018" y="9341"/>
                  </a:lnTo>
                  <a:lnTo>
                    <a:pt x="9129" y="9419"/>
                  </a:lnTo>
                  <a:lnTo>
                    <a:pt x="8239" y="9477"/>
                  </a:lnTo>
                  <a:lnTo>
                    <a:pt x="7330" y="9496"/>
                  </a:lnTo>
                  <a:lnTo>
                    <a:pt x="6440" y="9457"/>
                  </a:lnTo>
                  <a:lnTo>
                    <a:pt x="5976" y="9438"/>
                  </a:lnTo>
                  <a:lnTo>
                    <a:pt x="5531" y="9399"/>
                  </a:lnTo>
                  <a:lnTo>
                    <a:pt x="5087" y="9341"/>
                  </a:lnTo>
                  <a:lnTo>
                    <a:pt x="4642" y="9264"/>
                  </a:lnTo>
                  <a:lnTo>
                    <a:pt x="4216" y="9148"/>
                  </a:lnTo>
                  <a:lnTo>
                    <a:pt x="3791" y="9032"/>
                  </a:lnTo>
                  <a:lnTo>
                    <a:pt x="3365" y="8877"/>
                  </a:lnTo>
                  <a:lnTo>
                    <a:pt x="2959" y="8684"/>
                  </a:lnTo>
                  <a:lnTo>
                    <a:pt x="2553" y="8471"/>
                  </a:lnTo>
                  <a:lnTo>
                    <a:pt x="2186" y="8239"/>
                  </a:lnTo>
                  <a:lnTo>
                    <a:pt x="1818" y="7968"/>
                  </a:lnTo>
                  <a:lnTo>
                    <a:pt x="1489" y="7659"/>
                  </a:lnTo>
                  <a:lnTo>
                    <a:pt x="1199" y="7330"/>
                  </a:lnTo>
                  <a:lnTo>
                    <a:pt x="928" y="6982"/>
                  </a:lnTo>
                  <a:lnTo>
                    <a:pt x="696" y="6595"/>
                  </a:lnTo>
                  <a:lnTo>
                    <a:pt x="484" y="6189"/>
                  </a:lnTo>
                  <a:lnTo>
                    <a:pt x="329" y="5783"/>
                  </a:lnTo>
                  <a:lnTo>
                    <a:pt x="213" y="5357"/>
                  </a:lnTo>
                  <a:lnTo>
                    <a:pt x="116" y="4912"/>
                  </a:lnTo>
                  <a:lnTo>
                    <a:pt x="77" y="4468"/>
                  </a:lnTo>
                  <a:lnTo>
                    <a:pt x="77" y="4235"/>
                  </a:lnTo>
                  <a:lnTo>
                    <a:pt x="97" y="4023"/>
                  </a:lnTo>
                  <a:lnTo>
                    <a:pt x="136" y="3578"/>
                  </a:lnTo>
                  <a:lnTo>
                    <a:pt x="232" y="3133"/>
                  </a:lnTo>
                  <a:lnTo>
                    <a:pt x="387" y="2708"/>
                  </a:lnTo>
                  <a:lnTo>
                    <a:pt x="561" y="2301"/>
                  </a:lnTo>
                  <a:lnTo>
                    <a:pt x="793" y="1934"/>
                  </a:lnTo>
                  <a:lnTo>
                    <a:pt x="909" y="1741"/>
                  </a:lnTo>
                  <a:lnTo>
                    <a:pt x="1044" y="1567"/>
                  </a:lnTo>
                  <a:lnTo>
                    <a:pt x="1199" y="1392"/>
                  </a:lnTo>
                  <a:lnTo>
                    <a:pt x="1354" y="1238"/>
                  </a:lnTo>
                  <a:lnTo>
                    <a:pt x="1509" y="1083"/>
                  </a:lnTo>
                  <a:lnTo>
                    <a:pt x="1683" y="948"/>
                  </a:lnTo>
                  <a:lnTo>
                    <a:pt x="1857" y="812"/>
                  </a:lnTo>
                  <a:lnTo>
                    <a:pt x="2050" y="696"/>
                  </a:lnTo>
                  <a:lnTo>
                    <a:pt x="2244" y="580"/>
                  </a:lnTo>
                  <a:lnTo>
                    <a:pt x="2456" y="484"/>
                  </a:lnTo>
                  <a:lnTo>
                    <a:pt x="2862" y="329"/>
                  </a:lnTo>
                  <a:lnTo>
                    <a:pt x="3075" y="251"/>
                  </a:lnTo>
                  <a:lnTo>
                    <a:pt x="3288" y="193"/>
                  </a:lnTo>
                  <a:lnTo>
                    <a:pt x="3501" y="155"/>
                  </a:lnTo>
                  <a:lnTo>
                    <a:pt x="3733" y="116"/>
                  </a:lnTo>
                  <a:lnTo>
                    <a:pt x="3945" y="97"/>
                  </a:lnTo>
                  <a:lnTo>
                    <a:pt x="4390" y="97"/>
                  </a:lnTo>
                  <a:lnTo>
                    <a:pt x="4622" y="116"/>
                  </a:lnTo>
                  <a:lnTo>
                    <a:pt x="4835" y="155"/>
                  </a:lnTo>
                  <a:lnTo>
                    <a:pt x="5048" y="213"/>
                  </a:lnTo>
                  <a:lnTo>
                    <a:pt x="5261" y="271"/>
                  </a:lnTo>
                  <a:lnTo>
                    <a:pt x="5473" y="348"/>
                  </a:lnTo>
                  <a:lnTo>
                    <a:pt x="5667" y="445"/>
                  </a:lnTo>
                  <a:lnTo>
                    <a:pt x="5860" y="561"/>
                  </a:lnTo>
                  <a:lnTo>
                    <a:pt x="6034" y="696"/>
                  </a:lnTo>
                  <a:lnTo>
                    <a:pt x="6208" y="832"/>
                  </a:lnTo>
                  <a:lnTo>
                    <a:pt x="6382" y="986"/>
                  </a:lnTo>
                  <a:lnTo>
                    <a:pt x="6518" y="1141"/>
                  </a:lnTo>
                  <a:lnTo>
                    <a:pt x="6653" y="1315"/>
                  </a:lnTo>
                  <a:lnTo>
                    <a:pt x="6788" y="1509"/>
                  </a:lnTo>
                  <a:lnTo>
                    <a:pt x="6885" y="1702"/>
                  </a:lnTo>
                  <a:lnTo>
                    <a:pt x="6982" y="1895"/>
                  </a:lnTo>
                  <a:lnTo>
                    <a:pt x="7040" y="2108"/>
                  </a:lnTo>
                  <a:lnTo>
                    <a:pt x="7098" y="2321"/>
                  </a:lnTo>
                  <a:lnTo>
                    <a:pt x="7117" y="2534"/>
                  </a:lnTo>
                  <a:lnTo>
                    <a:pt x="7137" y="2766"/>
                  </a:lnTo>
                  <a:lnTo>
                    <a:pt x="7117" y="2978"/>
                  </a:lnTo>
                  <a:lnTo>
                    <a:pt x="7079" y="3191"/>
                  </a:lnTo>
                  <a:lnTo>
                    <a:pt x="7021" y="3404"/>
                  </a:lnTo>
                  <a:lnTo>
                    <a:pt x="6924" y="3617"/>
                  </a:lnTo>
                  <a:lnTo>
                    <a:pt x="6808" y="3791"/>
                  </a:lnTo>
                  <a:lnTo>
                    <a:pt x="6692" y="3965"/>
                  </a:lnTo>
                  <a:lnTo>
                    <a:pt x="6537" y="4139"/>
                  </a:lnTo>
                  <a:lnTo>
                    <a:pt x="6382" y="4294"/>
                  </a:lnTo>
                  <a:lnTo>
                    <a:pt x="6189" y="4410"/>
                  </a:lnTo>
                  <a:lnTo>
                    <a:pt x="6015" y="4526"/>
                  </a:lnTo>
                  <a:lnTo>
                    <a:pt x="5821" y="4642"/>
                  </a:lnTo>
                  <a:lnTo>
                    <a:pt x="5609" y="4719"/>
                  </a:lnTo>
                  <a:lnTo>
                    <a:pt x="5396" y="4796"/>
                  </a:lnTo>
                  <a:lnTo>
                    <a:pt x="5183" y="4854"/>
                  </a:lnTo>
                  <a:lnTo>
                    <a:pt x="5164" y="4893"/>
                  </a:lnTo>
                  <a:lnTo>
                    <a:pt x="5145" y="4932"/>
                  </a:lnTo>
                  <a:lnTo>
                    <a:pt x="5183" y="4970"/>
                  </a:lnTo>
                  <a:lnTo>
                    <a:pt x="5222" y="4970"/>
                  </a:lnTo>
                  <a:lnTo>
                    <a:pt x="5435" y="4893"/>
                  </a:lnTo>
                  <a:lnTo>
                    <a:pt x="5647" y="4816"/>
                  </a:lnTo>
                  <a:lnTo>
                    <a:pt x="5860" y="4738"/>
                  </a:lnTo>
                  <a:lnTo>
                    <a:pt x="6073" y="4622"/>
                  </a:lnTo>
                  <a:lnTo>
                    <a:pt x="6266" y="4506"/>
                  </a:lnTo>
                  <a:lnTo>
                    <a:pt x="6440" y="4371"/>
                  </a:lnTo>
                  <a:lnTo>
                    <a:pt x="6614" y="4216"/>
                  </a:lnTo>
                  <a:lnTo>
                    <a:pt x="6769" y="4042"/>
                  </a:lnTo>
                  <a:lnTo>
                    <a:pt x="6905" y="3849"/>
                  </a:lnTo>
                  <a:lnTo>
                    <a:pt x="7021" y="3655"/>
                  </a:lnTo>
                  <a:lnTo>
                    <a:pt x="7117" y="3443"/>
                  </a:lnTo>
                  <a:lnTo>
                    <a:pt x="7175" y="3230"/>
                  </a:lnTo>
                  <a:lnTo>
                    <a:pt x="7214" y="2998"/>
                  </a:lnTo>
                  <a:lnTo>
                    <a:pt x="7233" y="2766"/>
                  </a:lnTo>
                  <a:lnTo>
                    <a:pt x="7233" y="2534"/>
                  </a:lnTo>
                  <a:lnTo>
                    <a:pt x="7195" y="2301"/>
                  </a:lnTo>
                  <a:lnTo>
                    <a:pt x="7137" y="2089"/>
                  </a:lnTo>
                  <a:lnTo>
                    <a:pt x="7059" y="1857"/>
                  </a:lnTo>
                  <a:lnTo>
                    <a:pt x="6982" y="1644"/>
                  </a:lnTo>
                  <a:lnTo>
                    <a:pt x="6866" y="1451"/>
                  </a:lnTo>
                  <a:lnTo>
                    <a:pt x="6750" y="1257"/>
                  </a:lnTo>
                  <a:lnTo>
                    <a:pt x="6595" y="1083"/>
                  </a:lnTo>
                  <a:lnTo>
                    <a:pt x="6440" y="909"/>
                  </a:lnTo>
                  <a:lnTo>
                    <a:pt x="6286" y="754"/>
                  </a:lnTo>
                  <a:lnTo>
                    <a:pt x="6092" y="600"/>
                  </a:lnTo>
                  <a:lnTo>
                    <a:pt x="5918" y="484"/>
                  </a:lnTo>
                  <a:lnTo>
                    <a:pt x="5705" y="367"/>
                  </a:lnTo>
                  <a:lnTo>
                    <a:pt x="5512" y="271"/>
                  </a:lnTo>
                  <a:lnTo>
                    <a:pt x="5299" y="174"/>
                  </a:lnTo>
                  <a:lnTo>
                    <a:pt x="5067" y="116"/>
                  </a:lnTo>
                  <a:lnTo>
                    <a:pt x="4854" y="58"/>
                  </a:lnTo>
                  <a:lnTo>
                    <a:pt x="4622" y="19"/>
                  </a:lnTo>
                  <a:lnTo>
                    <a:pt x="4410" y="0"/>
                  </a:lnTo>
                  <a:close/>
                </a:path>
              </a:pathLst>
            </a:custGeom>
            <a:solidFill>
              <a:srgbClr val="C2C2C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2492525" y="4516395"/>
              <a:ext cx="4186204" cy="510702"/>
            </a:xfrm>
            <a:custGeom>
              <a:rect b="b" l="l" r="r" t="t"/>
              <a:pathLst>
                <a:path extrusionOk="0" h="7621" w="62469">
                  <a:moveTo>
                    <a:pt x="3965" y="3811"/>
                  </a:moveTo>
                  <a:lnTo>
                    <a:pt x="4120" y="3869"/>
                  </a:lnTo>
                  <a:lnTo>
                    <a:pt x="4294" y="3927"/>
                  </a:lnTo>
                  <a:lnTo>
                    <a:pt x="4448" y="3985"/>
                  </a:lnTo>
                  <a:lnTo>
                    <a:pt x="4294" y="3907"/>
                  </a:lnTo>
                  <a:lnTo>
                    <a:pt x="4120" y="3849"/>
                  </a:lnTo>
                  <a:lnTo>
                    <a:pt x="3965" y="3811"/>
                  </a:lnTo>
                  <a:close/>
                  <a:moveTo>
                    <a:pt x="58504" y="3811"/>
                  </a:moveTo>
                  <a:lnTo>
                    <a:pt x="58330" y="3849"/>
                  </a:lnTo>
                  <a:lnTo>
                    <a:pt x="58175" y="3907"/>
                  </a:lnTo>
                  <a:lnTo>
                    <a:pt x="58020" y="3985"/>
                  </a:lnTo>
                  <a:lnTo>
                    <a:pt x="58175" y="3927"/>
                  </a:lnTo>
                  <a:lnTo>
                    <a:pt x="58330" y="3869"/>
                  </a:lnTo>
                  <a:lnTo>
                    <a:pt x="58504" y="3811"/>
                  </a:lnTo>
                  <a:close/>
                  <a:moveTo>
                    <a:pt x="57575" y="4275"/>
                  </a:moveTo>
                  <a:lnTo>
                    <a:pt x="57440" y="4391"/>
                  </a:lnTo>
                  <a:lnTo>
                    <a:pt x="57324" y="4526"/>
                  </a:lnTo>
                  <a:lnTo>
                    <a:pt x="57227" y="4662"/>
                  </a:lnTo>
                  <a:lnTo>
                    <a:pt x="57150" y="4816"/>
                  </a:lnTo>
                  <a:lnTo>
                    <a:pt x="57247" y="4662"/>
                  </a:lnTo>
                  <a:lnTo>
                    <a:pt x="57343" y="4526"/>
                  </a:lnTo>
                  <a:lnTo>
                    <a:pt x="57459" y="4391"/>
                  </a:lnTo>
                  <a:lnTo>
                    <a:pt x="57575" y="4275"/>
                  </a:lnTo>
                  <a:close/>
                  <a:moveTo>
                    <a:pt x="5319" y="4816"/>
                  </a:moveTo>
                  <a:lnTo>
                    <a:pt x="5377" y="4971"/>
                  </a:lnTo>
                  <a:lnTo>
                    <a:pt x="5435" y="5145"/>
                  </a:lnTo>
                  <a:lnTo>
                    <a:pt x="5396" y="4971"/>
                  </a:lnTo>
                  <a:lnTo>
                    <a:pt x="5319" y="4816"/>
                  </a:lnTo>
                  <a:close/>
                  <a:moveTo>
                    <a:pt x="57072" y="4971"/>
                  </a:moveTo>
                  <a:lnTo>
                    <a:pt x="57014" y="5145"/>
                  </a:lnTo>
                  <a:lnTo>
                    <a:pt x="56976" y="5300"/>
                  </a:lnTo>
                  <a:lnTo>
                    <a:pt x="56956" y="5474"/>
                  </a:lnTo>
                  <a:lnTo>
                    <a:pt x="56956" y="5648"/>
                  </a:lnTo>
                  <a:lnTo>
                    <a:pt x="56976" y="5822"/>
                  </a:lnTo>
                  <a:lnTo>
                    <a:pt x="57014" y="5996"/>
                  </a:lnTo>
                  <a:lnTo>
                    <a:pt x="56995" y="5822"/>
                  </a:lnTo>
                  <a:lnTo>
                    <a:pt x="56976" y="5648"/>
                  </a:lnTo>
                  <a:lnTo>
                    <a:pt x="56976" y="5474"/>
                  </a:lnTo>
                  <a:lnTo>
                    <a:pt x="56995" y="5319"/>
                  </a:lnTo>
                  <a:lnTo>
                    <a:pt x="57034" y="5145"/>
                  </a:lnTo>
                  <a:lnTo>
                    <a:pt x="57072" y="4971"/>
                  </a:lnTo>
                  <a:close/>
                  <a:moveTo>
                    <a:pt x="56105" y="1"/>
                  </a:moveTo>
                  <a:lnTo>
                    <a:pt x="55409" y="20"/>
                  </a:lnTo>
                  <a:lnTo>
                    <a:pt x="54713" y="78"/>
                  </a:lnTo>
                  <a:lnTo>
                    <a:pt x="54017" y="155"/>
                  </a:lnTo>
                  <a:lnTo>
                    <a:pt x="53320" y="252"/>
                  </a:lnTo>
                  <a:lnTo>
                    <a:pt x="52644" y="387"/>
                  </a:lnTo>
                  <a:lnTo>
                    <a:pt x="51947" y="503"/>
                  </a:lnTo>
                  <a:lnTo>
                    <a:pt x="50594" y="813"/>
                  </a:lnTo>
                  <a:lnTo>
                    <a:pt x="47886" y="1432"/>
                  </a:lnTo>
                  <a:lnTo>
                    <a:pt x="47190" y="1587"/>
                  </a:lnTo>
                  <a:lnTo>
                    <a:pt x="46513" y="1722"/>
                  </a:lnTo>
                  <a:lnTo>
                    <a:pt x="45140" y="1935"/>
                  </a:lnTo>
                  <a:lnTo>
                    <a:pt x="44463" y="2051"/>
                  </a:lnTo>
                  <a:lnTo>
                    <a:pt x="43767" y="2147"/>
                  </a:lnTo>
                  <a:lnTo>
                    <a:pt x="43070" y="2244"/>
                  </a:lnTo>
                  <a:lnTo>
                    <a:pt x="42393" y="2341"/>
                  </a:lnTo>
                  <a:lnTo>
                    <a:pt x="41001" y="2496"/>
                  </a:lnTo>
                  <a:lnTo>
                    <a:pt x="40305" y="2573"/>
                  </a:lnTo>
                  <a:lnTo>
                    <a:pt x="39628" y="2650"/>
                  </a:lnTo>
                  <a:lnTo>
                    <a:pt x="38932" y="2708"/>
                  </a:lnTo>
                  <a:lnTo>
                    <a:pt x="38235" y="2766"/>
                  </a:lnTo>
                  <a:lnTo>
                    <a:pt x="36843" y="2863"/>
                  </a:lnTo>
                  <a:lnTo>
                    <a:pt x="35450" y="2940"/>
                  </a:lnTo>
                  <a:lnTo>
                    <a:pt x="34754" y="2979"/>
                  </a:lnTo>
                  <a:lnTo>
                    <a:pt x="34058" y="2998"/>
                  </a:lnTo>
                  <a:lnTo>
                    <a:pt x="32665" y="3037"/>
                  </a:lnTo>
                  <a:lnTo>
                    <a:pt x="31273" y="3056"/>
                  </a:lnTo>
                  <a:lnTo>
                    <a:pt x="29880" y="3056"/>
                  </a:lnTo>
                  <a:lnTo>
                    <a:pt x="29184" y="3037"/>
                  </a:lnTo>
                  <a:lnTo>
                    <a:pt x="28488" y="3018"/>
                  </a:lnTo>
                  <a:lnTo>
                    <a:pt x="27115" y="2979"/>
                  </a:lnTo>
                  <a:lnTo>
                    <a:pt x="25722" y="2902"/>
                  </a:lnTo>
                  <a:lnTo>
                    <a:pt x="24330" y="2805"/>
                  </a:lnTo>
                  <a:lnTo>
                    <a:pt x="22937" y="2689"/>
                  </a:lnTo>
                  <a:lnTo>
                    <a:pt x="21545" y="2554"/>
                  </a:lnTo>
                  <a:lnTo>
                    <a:pt x="20172" y="2379"/>
                  </a:lnTo>
                  <a:lnTo>
                    <a:pt x="18799" y="2186"/>
                  </a:lnTo>
                  <a:lnTo>
                    <a:pt x="17425" y="1973"/>
                  </a:lnTo>
                  <a:lnTo>
                    <a:pt x="16052" y="1741"/>
                  </a:lnTo>
                  <a:lnTo>
                    <a:pt x="14679" y="1470"/>
                  </a:lnTo>
                  <a:lnTo>
                    <a:pt x="11952" y="890"/>
                  </a:lnTo>
                  <a:lnTo>
                    <a:pt x="10579" y="639"/>
                  </a:lnTo>
                  <a:lnTo>
                    <a:pt x="9902" y="523"/>
                  </a:lnTo>
                  <a:lnTo>
                    <a:pt x="9206" y="407"/>
                  </a:lnTo>
                  <a:lnTo>
                    <a:pt x="8510" y="329"/>
                  </a:lnTo>
                  <a:lnTo>
                    <a:pt x="7833" y="252"/>
                  </a:lnTo>
                  <a:lnTo>
                    <a:pt x="7137" y="194"/>
                  </a:lnTo>
                  <a:lnTo>
                    <a:pt x="6440" y="155"/>
                  </a:lnTo>
                  <a:lnTo>
                    <a:pt x="5744" y="136"/>
                  </a:lnTo>
                  <a:lnTo>
                    <a:pt x="5048" y="175"/>
                  </a:lnTo>
                  <a:lnTo>
                    <a:pt x="4700" y="194"/>
                  </a:lnTo>
                  <a:lnTo>
                    <a:pt x="4352" y="233"/>
                  </a:lnTo>
                  <a:lnTo>
                    <a:pt x="4003" y="291"/>
                  </a:lnTo>
                  <a:lnTo>
                    <a:pt x="3907" y="310"/>
                  </a:lnTo>
                  <a:lnTo>
                    <a:pt x="3829" y="329"/>
                  </a:lnTo>
                  <a:lnTo>
                    <a:pt x="3655" y="368"/>
                  </a:lnTo>
                  <a:lnTo>
                    <a:pt x="3327" y="465"/>
                  </a:lnTo>
                  <a:lnTo>
                    <a:pt x="2978" y="562"/>
                  </a:lnTo>
                  <a:lnTo>
                    <a:pt x="2650" y="678"/>
                  </a:lnTo>
                  <a:lnTo>
                    <a:pt x="2340" y="832"/>
                  </a:lnTo>
                  <a:lnTo>
                    <a:pt x="2031" y="1006"/>
                  </a:lnTo>
                  <a:lnTo>
                    <a:pt x="1741" y="1200"/>
                  </a:lnTo>
                  <a:lnTo>
                    <a:pt x="1470" y="1412"/>
                  </a:lnTo>
                  <a:lnTo>
                    <a:pt x="1199" y="1645"/>
                  </a:lnTo>
                  <a:lnTo>
                    <a:pt x="967" y="1896"/>
                  </a:lnTo>
                  <a:lnTo>
                    <a:pt x="754" y="2167"/>
                  </a:lnTo>
                  <a:lnTo>
                    <a:pt x="542" y="2457"/>
                  </a:lnTo>
                  <a:lnTo>
                    <a:pt x="387" y="2766"/>
                  </a:lnTo>
                  <a:lnTo>
                    <a:pt x="232" y="3095"/>
                  </a:lnTo>
                  <a:lnTo>
                    <a:pt x="135" y="3424"/>
                  </a:lnTo>
                  <a:lnTo>
                    <a:pt x="58" y="3772"/>
                  </a:lnTo>
                  <a:lnTo>
                    <a:pt x="0" y="4120"/>
                  </a:lnTo>
                  <a:lnTo>
                    <a:pt x="0" y="4468"/>
                  </a:lnTo>
                  <a:lnTo>
                    <a:pt x="39" y="4816"/>
                  </a:lnTo>
                  <a:lnTo>
                    <a:pt x="116" y="5164"/>
                  </a:lnTo>
                  <a:lnTo>
                    <a:pt x="232" y="5493"/>
                  </a:lnTo>
                  <a:lnTo>
                    <a:pt x="387" y="5803"/>
                  </a:lnTo>
                  <a:lnTo>
                    <a:pt x="561" y="6112"/>
                  </a:lnTo>
                  <a:lnTo>
                    <a:pt x="774" y="6383"/>
                  </a:lnTo>
                  <a:lnTo>
                    <a:pt x="1006" y="6654"/>
                  </a:lnTo>
                  <a:lnTo>
                    <a:pt x="1277" y="6886"/>
                  </a:lnTo>
                  <a:lnTo>
                    <a:pt x="1547" y="7098"/>
                  </a:lnTo>
                  <a:lnTo>
                    <a:pt x="1857" y="7273"/>
                  </a:lnTo>
                  <a:lnTo>
                    <a:pt x="2166" y="7427"/>
                  </a:lnTo>
                  <a:lnTo>
                    <a:pt x="2495" y="7524"/>
                  </a:lnTo>
                  <a:lnTo>
                    <a:pt x="2843" y="7601"/>
                  </a:lnTo>
                  <a:lnTo>
                    <a:pt x="3017" y="7621"/>
                  </a:lnTo>
                  <a:lnTo>
                    <a:pt x="3191" y="7621"/>
                  </a:lnTo>
                  <a:lnTo>
                    <a:pt x="3365" y="7601"/>
                  </a:lnTo>
                  <a:lnTo>
                    <a:pt x="3539" y="7582"/>
                  </a:lnTo>
                  <a:lnTo>
                    <a:pt x="3713" y="7563"/>
                  </a:lnTo>
                  <a:lnTo>
                    <a:pt x="3887" y="7505"/>
                  </a:lnTo>
                  <a:lnTo>
                    <a:pt x="4042" y="7466"/>
                  </a:lnTo>
                  <a:lnTo>
                    <a:pt x="4216" y="7389"/>
                  </a:lnTo>
                  <a:lnTo>
                    <a:pt x="4526" y="7234"/>
                  </a:lnTo>
                  <a:lnTo>
                    <a:pt x="4661" y="7118"/>
                  </a:lnTo>
                  <a:lnTo>
                    <a:pt x="4796" y="7021"/>
                  </a:lnTo>
                  <a:lnTo>
                    <a:pt x="4932" y="6905"/>
                  </a:lnTo>
                  <a:lnTo>
                    <a:pt x="5048" y="6770"/>
                  </a:lnTo>
                  <a:lnTo>
                    <a:pt x="5164" y="6634"/>
                  </a:lnTo>
                  <a:lnTo>
                    <a:pt x="5261" y="6480"/>
                  </a:lnTo>
                  <a:lnTo>
                    <a:pt x="5338" y="6325"/>
                  </a:lnTo>
                  <a:lnTo>
                    <a:pt x="5396" y="6170"/>
                  </a:lnTo>
                  <a:lnTo>
                    <a:pt x="5454" y="5996"/>
                  </a:lnTo>
                  <a:lnTo>
                    <a:pt x="5473" y="5841"/>
                  </a:lnTo>
                  <a:lnTo>
                    <a:pt x="5493" y="5667"/>
                  </a:lnTo>
                  <a:lnTo>
                    <a:pt x="5473" y="5822"/>
                  </a:lnTo>
                  <a:lnTo>
                    <a:pt x="5435" y="5996"/>
                  </a:lnTo>
                  <a:lnTo>
                    <a:pt x="5377" y="6170"/>
                  </a:lnTo>
                  <a:lnTo>
                    <a:pt x="5319" y="6325"/>
                  </a:lnTo>
                  <a:lnTo>
                    <a:pt x="5241" y="6480"/>
                  </a:lnTo>
                  <a:lnTo>
                    <a:pt x="5145" y="6615"/>
                  </a:lnTo>
                  <a:lnTo>
                    <a:pt x="5029" y="6770"/>
                  </a:lnTo>
                  <a:lnTo>
                    <a:pt x="4912" y="6886"/>
                  </a:lnTo>
                  <a:lnTo>
                    <a:pt x="4796" y="7002"/>
                  </a:lnTo>
                  <a:lnTo>
                    <a:pt x="4642" y="7118"/>
                  </a:lnTo>
                  <a:lnTo>
                    <a:pt x="4506" y="7215"/>
                  </a:lnTo>
                  <a:lnTo>
                    <a:pt x="4197" y="7369"/>
                  </a:lnTo>
                  <a:lnTo>
                    <a:pt x="4042" y="7427"/>
                  </a:lnTo>
                  <a:lnTo>
                    <a:pt x="3868" y="7485"/>
                  </a:lnTo>
                  <a:lnTo>
                    <a:pt x="3713" y="7524"/>
                  </a:lnTo>
                  <a:lnTo>
                    <a:pt x="3539" y="7563"/>
                  </a:lnTo>
                  <a:lnTo>
                    <a:pt x="3365" y="7582"/>
                  </a:lnTo>
                  <a:lnTo>
                    <a:pt x="3191" y="7582"/>
                  </a:lnTo>
                  <a:lnTo>
                    <a:pt x="2843" y="7563"/>
                  </a:lnTo>
                  <a:lnTo>
                    <a:pt x="2514" y="7505"/>
                  </a:lnTo>
                  <a:lnTo>
                    <a:pt x="2186" y="7389"/>
                  </a:lnTo>
                  <a:lnTo>
                    <a:pt x="1876" y="7234"/>
                  </a:lnTo>
                  <a:lnTo>
                    <a:pt x="1567" y="7060"/>
                  </a:lnTo>
                  <a:lnTo>
                    <a:pt x="1296" y="6847"/>
                  </a:lnTo>
                  <a:lnTo>
                    <a:pt x="1044" y="6615"/>
                  </a:lnTo>
                  <a:lnTo>
                    <a:pt x="812" y="6364"/>
                  </a:lnTo>
                  <a:lnTo>
                    <a:pt x="600" y="6073"/>
                  </a:lnTo>
                  <a:lnTo>
                    <a:pt x="426" y="5783"/>
                  </a:lnTo>
                  <a:lnTo>
                    <a:pt x="290" y="5474"/>
                  </a:lnTo>
                  <a:lnTo>
                    <a:pt x="174" y="5145"/>
                  </a:lnTo>
                  <a:lnTo>
                    <a:pt x="97" y="4797"/>
                  </a:lnTo>
                  <a:lnTo>
                    <a:pt x="58" y="4468"/>
                  </a:lnTo>
                  <a:lnTo>
                    <a:pt x="58" y="4120"/>
                  </a:lnTo>
                  <a:lnTo>
                    <a:pt x="97" y="3772"/>
                  </a:lnTo>
                  <a:lnTo>
                    <a:pt x="174" y="3443"/>
                  </a:lnTo>
                  <a:lnTo>
                    <a:pt x="290" y="3114"/>
                  </a:lnTo>
                  <a:lnTo>
                    <a:pt x="426" y="2805"/>
                  </a:lnTo>
                  <a:lnTo>
                    <a:pt x="600" y="2496"/>
                  </a:lnTo>
                  <a:lnTo>
                    <a:pt x="793" y="2205"/>
                  </a:lnTo>
                  <a:lnTo>
                    <a:pt x="1006" y="1935"/>
                  </a:lnTo>
                  <a:lnTo>
                    <a:pt x="1238" y="1683"/>
                  </a:lnTo>
                  <a:lnTo>
                    <a:pt x="1509" y="1451"/>
                  </a:lnTo>
                  <a:lnTo>
                    <a:pt x="1779" y="1238"/>
                  </a:lnTo>
                  <a:lnTo>
                    <a:pt x="2069" y="1045"/>
                  </a:lnTo>
                  <a:lnTo>
                    <a:pt x="2360" y="890"/>
                  </a:lnTo>
                  <a:lnTo>
                    <a:pt x="2688" y="736"/>
                  </a:lnTo>
                  <a:lnTo>
                    <a:pt x="2998" y="620"/>
                  </a:lnTo>
                  <a:lnTo>
                    <a:pt x="3327" y="523"/>
                  </a:lnTo>
                  <a:lnTo>
                    <a:pt x="3675" y="426"/>
                  </a:lnTo>
                  <a:lnTo>
                    <a:pt x="3849" y="387"/>
                  </a:lnTo>
                  <a:lnTo>
                    <a:pt x="3926" y="368"/>
                  </a:lnTo>
                  <a:lnTo>
                    <a:pt x="4003" y="368"/>
                  </a:lnTo>
                  <a:lnTo>
                    <a:pt x="4352" y="310"/>
                  </a:lnTo>
                  <a:lnTo>
                    <a:pt x="4700" y="271"/>
                  </a:lnTo>
                  <a:lnTo>
                    <a:pt x="5048" y="233"/>
                  </a:lnTo>
                  <a:lnTo>
                    <a:pt x="5744" y="213"/>
                  </a:lnTo>
                  <a:lnTo>
                    <a:pt x="6440" y="213"/>
                  </a:lnTo>
                  <a:lnTo>
                    <a:pt x="7117" y="252"/>
                  </a:lnTo>
                  <a:lnTo>
                    <a:pt x="7813" y="329"/>
                  </a:lnTo>
                  <a:lnTo>
                    <a:pt x="8510" y="387"/>
                  </a:lnTo>
                  <a:lnTo>
                    <a:pt x="9206" y="484"/>
                  </a:lnTo>
                  <a:lnTo>
                    <a:pt x="9883" y="581"/>
                  </a:lnTo>
                  <a:lnTo>
                    <a:pt x="10579" y="697"/>
                  </a:lnTo>
                  <a:lnTo>
                    <a:pt x="11933" y="968"/>
                  </a:lnTo>
                  <a:lnTo>
                    <a:pt x="14660" y="1548"/>
                  </a:lnTo>
                  <a:lnTo>
                    <a:pt x="16033" y="1819"/>
                  </a:lnTo>
                  <a:lnTo>
                    <a:pt x="17406" y="2070"/>
                  </a:lnTo>
                  <a:lnTo>
                    <a:pt x="18779" y="2283"/>
                  </a:lnTo>
                  <a:lnTo>
                    <a:pt x="20152" y="2476"/>
                  </a:lnTo>
                  <a:lnTo>
                    <a:pt x="21545" y="2650"/>
                  </a:lnTo>
                  <a:lnTo>
                    <a:pt x="22937" y="2786"/>
                  </a:lnTo>
                  <a:lnTo>
                    <a:pt x="24311" y="2902"/>
                  </a:lnTo>
                  <a:lnTo>
                    <a:pt x="25703" y="2998"/>
                  </a:lnTo>
                  <a:lnTo>
                    <a:pt x="27095" y="3076"/>
                  </a:lnTo>
                  <a:lnTo>
                    <a:pt x="28488" y="3134"/>
                  </a:lnTo>
                  <a:lnTo>
                    <a:pt x="29184" y="3153"/>
                  </a:lnTo>
                  <a:lnTo>
                    <a:pt x="29880" y="3153"/>
                  </a:lnTo>
                  <a:lnTo>
                    <a:pt x="30577" y="3172"/>
                  </a:lnTo>
                  <a:lnTo>
                    <a:pt x="31273" y="3172"/>
                  </a:lnTo>
                  <a:lnTo>
                    <a:pt x="32665" y="3153"/>
                  </a:lnTo>
                  <a:lnTo>
                    <a:pt x="34058" y="3114"/>
                  </a:lnTo>
                  <a:lnTo>
                    <a:pt x="34754" y="3076"/>
                  </a:lnTo>
                  <a:lnTo>
                    <a:pt x="35450" y="3037"/>
                  </a:lnTo>
                  <a:lnTo>
                    <a:pt x="36843" y="2960"/>
                  </a:lnTo>
                  <a:lnTo>
                    <a:pt x="38235" y="2863"/>
                  </a:lnTo>
                  <a:lnTo>
                    <a:pt x="38932" y="2805"/>
                  </a:lnTo>
                  <a:lnTo>
                    <a:pt x="39628" y="2728"/>
                  </a:lnTo>
                  <a:lnTo>
                    <a:pt x="40324" y="2670"/>
                  </a:lnTo>
                  <a:lnTo>
                    <a:pt x="41020" y="2592"/>
                  </a:lnTo>
                  <a:lnTo>
                    <a:pt x="42393" y="2418"/>
                  </a:lnTo>
                  <a:lnTo>
                    <a:pt x="43090" y="2341"/>
                  </a:lnTo>
                  <a:lnTo>
                    <a:pt x="43786" y="2244"/>
                  </a:lnTo>
                  <a:lnTo>
                    <a:pt x="44463" y="2128"/>
                  </a:lnTo>
                  <a:lnTo>
                    <a:pt x="45159" y="2031"/>
                  </a:lnTo>
                  <a:lnTo>
                    <a:pt x="46532" y="1799"/>
                  </a:lnTo>
                  <a:lnTo>
                    <a:pt x="47209" y="1664"/>
                  </a:lnTo>
                  <a:lnTo>
                    <a:pt x="47905" y="1529"/>
                  </a:lnTo>
                  <a:lnTo>
                    <a:pt x="50613" y="890"/>
                  </a:lnTo>
                  <a:lnTo>
                    <a:pt x="51967" y="581"/>
                  </a:lnTo>
                  <a:lnTo>
                    <a:pt x="52644" y="445"/>
                  </a:lnTo>
                  <a:lnTo>
                    <a:pt x="53340" y="329"/>
                  </a:lnTo>
                  <a:lnTo>
                    <a:pt x="54017" y="233"/>
                  </a:lnTo>
                  <a:lnTo>
                    <a:pt x="54713" y="155"/>
                  </a:lnTo>
                  <a:lnTo>
                    <a:pt x="55409" y="97"/>
                  </a:lnTo>
                  <a:lnTo>
                    <a:pt x="56105" y="59"/>
                  </a:lnTo>
                  <a:lnTo>
                    <a:pt x="56802" y="78"/>
                  </a:lnTo>
                  <a:lnTo>
                    <a:pt x="57150" y="97"/>
                  </a:lnTo>
                  <a:lnTo>
                    <a:pt x="57498" y="117"/>
                  </a:lnTo>
                  <a:lnTo>
                    <a:pt x="57827" y="155"/>
                  </a:lnTo>
                  <a:lnTo>
                    <a:pt x="58175" y="213"/>
                  </a:lnTo>
                  <a:lnTo>
                    <a:pt x="58523" y="291"/>
                  </a:lnTo>
                  <a:lnTo>
                    <a:pt x="58852" y="368"/>
                  </a:lnTo>
                  <a:lnTo>
                    <a:pt x="59181" y="465"/>
                  </a:lnTo>
                  <a:lnTo>
                    <a:pt x="59509" y="581"/>
                  </a:lnTo>
                  <a:lnTo>
                    <a:pt x="59838" y="716"/>
                  </a:lnTo>
                  <a:lnTo>
                    <a:pt x="60148" y="871"/>
                  </a:lnTo>
                  <a:lnTo>
                    <a:pt x="60438" y="1045"/>
                  </a:lnTo>
                  <a:lnTo>
                    <a:pt x="60728" y="1238"/>
                  </a:lnTo>
                  <a:lnTo>
                    <a:pt x="61018" y="1432"/>
                  </a:lnTo>
                  <a:lnTo>
                    <a:pt x="61269" y="1664"/>
                  </a:lnTo>
                  <a:lnTo>
                    <a:pt x="61501" y="1915"/>
                  </a:lnTo>
                  <a:lnTo>
                    <a:pt x="61714" y="2205"/>
                  </a:lnTo>
                  <a:lnTo>
                    <a:pt x="61907" y="2496"/>
                  </a:lnTo>
                  <a:lnTo>
                    <a:pt x="62062" y="2786"/>
                  </a:lnTo>
                  <a:lnTo>
                    <a:pt x="62198" y="3114"/>
                  </a:lnTo>
                  <a:lnTo>
                    <a:pt x="62294" y="3443"/>
                  </a:lnTo>
                  <a:lnTo>
                    <a:pt x="62372" y="3772"/>
                  </a:lnTo>
                  <a:lnTo>
                    <a:pt x="62410" y="4120"/>
                  </a:lnTo>
                  <a:lnTo>
                    <a:pt x="62410" y="4468"/>
                  </a:lnTo>
                  <a:lnTo>
                    <a:pt x="62372" y="4816"/>
                  </a:lnTo>
                  <a:lnTo>
                    <a:pt x="62294" y="5145"/>
                  </a:lnTo>
                  <a:lnTo>
                    <a:pt x="62178" y="5474"/>
                  </a:lnTo>
                  <a:lnTo>
                    <a:pt x="62023" y="5783"/>
                  </a:lnTo>
                  <a:lnTo>
                    <a:pt x="61849" y="6073"/>
                  </a:lnTo>
                  <a:lnTo>
                    <a:pt x="61637" y="6364"/>
                  </a:lnTo>
                  <a:lnTo>
                    <a:pt x="61405" y="6615"/>
                  </a:lnTo>
                  <a:lnTo>
                    <a:pt x="61153" y="6847"/>
                  </a:lnTo>
                  <a:lnTo>
                    <a:pt x="60882" y="7060"/>
                  </a:lnTo>
                  <a:lnTo>
                    <a:pt x="60592" y="7253"/>
                  </a:lnTo>
                  <a:lnTo>
                    <a:pt x="60283" y="7389"/>
                  </a:lnTo>
                  <a:lnTo>
                    <a:pt x="59954" y="7505"/>
                  </a:lnTo>
                  <a:lnTo>
                    <a:pt x="59606" y="7582"/>
                  </a:lnTo>
                  <a:lnTo>
                    <a:pt x="59432" y="7582"/>
                  </a:lnTo>
                  <a:lnTo>
                    <a:pt x="59258" y="7601"/>
                  </a:lnTo>
                  <a:lnTo>
                    <a:pt x="59084" y="7582"/>
                  </a:lnTo>
                  <a:lnTo>
                    <a:pt x="58910" y="7563"/>
                  </a:lnTo>
                  <a:lnTo>
                    <a:pt x="58755" y="7543"/>
                  </a:lnTo>
                  <a:lnTo>
                    <a:pt x="58581" y="7485"/>
                  </a:lnTo>
                  <a:lnTo>
                    <a:pt x="58407" y="7447"/>
                  </a:lnTo>
                  <a:lnTo>
                    <a:pt x="58252" y="7369"/>
                  </a:lnTo>
                  <a:lnTo>
                    <a:pt x="57943" y="7195"/>
                  </a:lnTo>
                  <a:lnTo>
                    <a:pt x="57807" y="7098"/>
                  </a:lnTo>
                  <a:lnTo>
                    <a:pt x="57672" y="7002"/>
                  </a:lnTo>
                  <a:lnTo>
                    <a:pt x="57537" y="6886"/>
                  </a:lnTo>
                  <a:lnTo>
                    <a:pt x="57421" y="6750"/>
                  </a:lnTo>
                  <a:lnTo>
                    <a:pt x="57324" y="6615"/>
                  </a:lnTo>
                  <a:lnTo>
                    <a:pt x="57227" y="6480"/>
                  </a:lnTo>
                  <a:lnTo>
                    <a:pt x="57150" y="6325"/>
                  </a:lnTo>
                  <a:lnTo>
                    <a:pt x="57072" y="6170"/>
                  </a:lnTo>
                  <a:lnTo>
                    <a:pt x="57014" y="5996"/>
                  </a:lnTo>
                  <a:lnTo>
                    <a:pt x="57053" y="6170"/>
                  </a:lnTo>
                  <a:lnTo>
                    <a:pt x="57130" y="6325"/>
                  </a:lnTo>
                  <a:lnTo>
                    <a:pt x="57208" y="6480"/>
                  </a:lnTo>
                  <a:lnTo>
                    <a:pt x="57305" y="6634"/>
                  </a:lnTo>
                  <a:lnTo>
                    <a:pt x="57421" y="6770"/>
                  </a:lnTo>
                  <a:lnTo>
                    <a:pt x="57537" y="6905"/>
                  </a:lnTo>
                  <a:lnTo>
                    <a:pt x="57653" y="7021"/>
                  </a:lnTo>
                  <a:lnTo>
                    <a:pt x="57730" y="7079"/>
                  </a:lnTo>
                  <a:lnTo>
                    <a:pt x="57788" y="7118"/>
                  </a:lnTo>
                  <a:lnTo>
                    <a:pt x="57943" y="7215"/>
                  </a:lnTo>
                  <a:lnTo>
                    <a:pt x="58097" y="7311"/>
                  </a:lnTo>
                  <a:lnTo>
                    <a:pt x="58252" y="7389"/>
                  </a:lnTo>
                  <a:lnTo>
                    <a:pt x="58407" y="7466"/>
                  </a:lnTo>
                  <a:lnTo>
                    <a:pt x="58581" y="7524"/>
                  </a:lnTo>
                  <a:lnTo>
                    <a:pt x="58736" y="7563"/>
                  </a:lnTo>
                  <a:lnTo>
                    <a:pt x="58910" y="7601"/>
                  </a:lnTo>
                  <a:lnTo>
                    <a:pt x="59084" y="7621"/>
                  </a:lnTo>
                  <a:lnTo>
                    <a:pt x="59432" y="7621"/>
                  </a:lnTo>
                  <a:lnTo>
                    <a:pt x="59606" y="7601"/>
                  </a:lnTo>
                  <a:lnTo>
                    <a:pt x="59954" y="7543"/>
                  </a:lnTo>
                  <a:lnTo>
                    <a:pt x="60283" y="7427"/>
                  </a:lnTo>
                  <a:lnTo>
                    <a:pt x="60612" y="7273"/>
                  </a:lnTo>
                  <a:lnTo>
                    <a:pt x="60902" y="7098"/>
                  </a:lnTo>
                  <a:lnTo>
                    <a:pt x="61173" y="6886"/>
                  </a:lnTo>
                  <a:lnTo>
                    <a:pt x="61443" y="6654"/>
                  </a:lnTo>
                  <a:lnTo>
                    <a:pt x="61675" y="6383"/>
                  </a:lnTo>
                  <a:lnTo>
                    <a:pt x="61888" y="6112"/>
                  </a:lnTo>
                  <a:lnTo>
                    <a:pt x="62062" y="5803"/>
                  </a:lnTo>
                  <a:lnTo>
                    <a:pt x="62217" y="5493"/>
                  </a:lnTo>
                  <a:lnTo>
                    <a:pt x="62333" y="5164"/>
                  </a:lnTo>
                  <a:lnTo>
                    <a:pt x="62410" y="4816"/>
                  </a:lnTo>
                  <a:lnTo>
                    <a:pt x="62449" y="4468"/>
                  </a:lnTo>
                  <a:lnTo>
                    <a:pt x="62468" y="4120"/>
                  </a:lnTo>
                  <a:lnTo>
                    <a:pt x="62430" y="3772"/>
                  </a:lnTo>
                  <a:lnTo>
                    <a:pt x="62352" y="3424"/>
                  </a:lnTo>
                  <a:lnTo>
                    <a:pt x="62256" y="3095"/>
                  </a:lnTo>
                  <a:lnTo>
                    <a:pt x="62120" y="2766"/>
                  </a:lnTo>
                  <a:lnTo>
                    <a:pt x="61946" y="2457"/>
                  </a:lnTo>
                  <a:lnTo>
                    <a:pt x="61753" y="2167"/>
                  </a:lnTo>
                  <a:lnTo>
                    <a:pt x="61540" y="1877"/>
                  </a:lnTo>
                  <a:lnTo>
                    <a:pt x="61308" y="1625"/>
                  </a:lnTo>
                  <a:lnTo>
                    <a:pt x="61037" y="1393"/>
                  </a:lnTo>
                  <a:lnTo>
                    <a:pt x="60766" y="1180"/>
                  </a:lnTo>
                  <a:lnTo>
                    <a:pt x="60476" y="987"/>
                  </a:lnTo>
                  <a:lnTo>
                    <a:pt x="60167" y="813"/>
                  </a:lnTo>
                  <a:lnTo>
                    <a:pt x="59857" y="658"/>
                  </a:lnTo>
                  <a:lnTo>
                    <a:pt x="59529" y="523"/>
                  </a:lnTo>
                  <a:lnTo>
                    <a:pt x="59200" y="407"/>
                  </a:lnTo>
                  <a:lnTo>
                    <a:pt x="58871" y="310"/>
                  </a:lnTo>
                  <a:lnTo>
                    <a:pt x="58523" y="233"/>
                  </a:lnTo>
                  <a:lnTo>
                    <a:pt x="58194" y="155"/>
                  </a:lnTo>
                  <a:lnTo>
                    <a:pt x="57846" y="97"/>
                  </a:lnTo>
                  <a:lnTo>
                    <a:pt x="57498" y="59"/>
                  </a:lnTo>
                  <a:lnTo>
                    <a:pt x="57150" y="20"/>
                  </a:lnTo>
                  <a:lnTo>
                    <a:pt x="56802" y="1"/>
                  </a:lnTo>
                  <a:close/>
                </a:path>
              </a:pathLst>
            </a:custGeom>
            <a:solidFill>
              <a:srgbClr val="C2C2C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8791195" y="991187"/>
              <a:ext cx="67" cy="3131293"/>
            </a:xfrm>
            <a:custGeom>
              <a:rect b="b" l="l" r="r" t="t"/>
              <a:pathLst>
                <a:path extrusionOk="0" fill="none" h="46727" w="1">
                  <a:moveTo>
                    <a:pt x="1" y="1"/>
                  </a:moveTo>
                  <a:lnTo>
                    <a:pt x="1" y="46726"/>
                  </a:lnTo>
                </a:path>
              </a:pathLst>
            </a:custGeom>
            <a:solidFill>
              <a:srgbClr val="C2C2C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868602" y="786396"/>
              <a:ext cx="7640095" cy="67"/>
            </a:xfrm>
            <a:custGeom>
              <a:rect b="b" l="l" r="r" t="t"/>
              <a:pathLst>
                <a:path extrusionOk="0" fill="none" h="1" w="114010">
                  <a:moveTo>
                    <a:pt x="0" y="1"/>
                  </a:moveTo>
                  <a:lnTo>
                    <a:pt x="114009" y="1"/>
                  </a:lnTo>
                </a:path>
              </a:pathLst>
            </a:custGeom>
            <a:solidFill>
              <a:srgbClr val="C2C2C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352738" y="1044328"/>
              <a:ext cx="67" cy="3035398"/>
            </a:xfrm>
            <a:custGeom>
              <a:rect b="b" l="l" r="r" t="t"/>
              <a:pathLst>
                <a:path extrusionOk="0" fill="none" h="45296" w="1">
                  <a:moveTo>
                    <a:pt x="1" y="45295"/>
                  </a:moveTo>
                  <a:lnTo>
                    <a:pt x="1" y="1"/>
                  </a:lnTo>
                </a:path>
              </a:pathLst>
            </a:custGeom>
            <a:solidFill>
              <a:srgbClr val="C2C2C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956724" y="4346652"/>
              <a:ext cx="7551974" cy="67"/>
            </a:xfrm>
            <a:custGeom>
              <a:rect b="b" l="l" r="r" t="t"/>
              <a:pathLst>
                <a:path extrusionOk="0" fill="none" h="1" w="112695">
                  <a:moveTo>
                    <a:pt x="112694" y="0"/>
                  </a:moveTo>
                  <a:lnTo>
                    <a:pt x="0" y="0"/>
                  </a:lnTo>
                </a:path>
              </a:pathLst>
            </a:custGeom>
            <a:solidFill>
              <a:srgbClr val="C2C2C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a:off x="488841" y="659407"/>
              <a:ext cx="8144297" cy="3792237"/>
            </a:xfrm>
            <a:custGeom>
              <a:rect b="b" l="l" r="r" t="t"/>
              <a:pathLst>
                <a:path extrusionOk="0" fill="none" h="56590" w="121534">
                  <a:moveTo>
                    <a:pt x="121533" y="56590"/>
                  </a:moveTo>
                  <a:lnTo>
                    <a:pt x="0" y="56590"/>
                  </a:lnTo>
                  <a:lnTo>
                    <a:pt x="0" y="329"/>
                  </a:lnTo>
                  <a:lnTo>
                    <a:pt x="121533" y="1"/>
                  </a:lnTo>
                  <a:lnTo>
                    <a:pt x="121533" y="56590"/>
                  </a:lnTo>
                  <a:close/>
                </a:path>
              </a:pathLst>
            </a:custGeom>
            <a:solidFill>
              <a:srgbClr val="C2C2C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0"/>
          <p:cNvSpPr/>
          <p:nvPr/>
        </p:nvSpPr>
        <p:spPr>
          <a:xfrm>
            <a:off x="713225" y="41825"/>
            <a:ext cx="521494" cy="323906"/>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flipH="1">
            <a:off x="8854421" y="1107177"/>
            <a:ext cx="325755" cy="202331"/>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flipH="1">
            <a:off x="8105022" y="127244"/>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0" y="711593"/>
            <a:ext cx="325755" cy="153079"/>
          </a:xfrm>
          <a:custGeom>
            <a:rect b="b" l="l" r="r" t="t"/>
            <a:pathLst>
              <a:path extrusionOk="0" h="177483" w="285750">
                <a:moveTo>
                  <a:pt x="279227" y="122852"/>
                </a:moveTo>
                <a:lnTo>
                  <a:pt x="278411" y="122308"/>
                </a:lnTo>
                <a:lnTo>
                  <a:pt x="278411" y="122308"/>
                </a:lnTo>
                <a:lnTo>
                  <a:pt x="276328" y="120768"/>
                </a:lnTo>
                <a:lnTo>
                  <a:pt x="274153" y="119319"/>
                </a:lnTo>
                <a:lnTo>
                  <a:pt x="271888" y="117960"/>
                </a:lnTo>
                <a:lnTo>
                  <a:pt x="269623" y="116691"/>
                </a:lnTo>
                <a:lnTo>
                  <a:pt x="269623" y="116691"/>
                </a:lnTo>
                <a:lnTo>
                  <a:pt x="269261" y="116510"/>
                </a:lnTo>
                <a:lnTo>
                  <a:pt x="269261" y="116510"/>
                </a:lnTo>
                <a:lnTo>
                  <a:pt x="269352" y="116148"/>
                </a:lnTo>
                <a:lnTo>
                  <a:pt x="269352" y="116148"/>
                </a:lnTo>
                <a:lnTo>
                  <a:pt x="271435" y="111165"/>
                </a:lnTo>
                <a:lnTo>
                  <a:pt x="273429" y="106272"/>
                </a:lnTo>
                <a:lnTo>
                  <a:pt x="275422" y="101380"/>
                </a:lnTo>
                <a:lnTo>
                  <a:pt x="277234" y="96669"/>
                </a:lnTo>
                <a:lnTo>
                  <a:pt x="277234" y="96669"/>
                </a:lnTo>
                <a:lnTo>
                  <a:pt x="278049" y="94676"/>
                </a:lnTo>
                <a:lnTo>
                  <a:pt x="278049" y="94676"/>
                </a:lnTo>
                <a:lnTo>
                  <a:pt x="278593" y="93407"/>
                </a:lnTo>
                <a:lnTo>
                  <a:pt x="279046" y="92048"/>
                </a:lnTo>
                <a:lnTo>
                  <a:pt x="279499" y="90599"/>
                </a:lnTo>
                <a:lnTo>
                  <a:pt x="279770" y="89059"/>
                </a:lnTo>
                <a:lnTo>
                  <a:pt x="279770" y="89059"/>
                </a:lnTo>
                <a:lnTo>
                  <a:pt x="280042" y="86522"/>
                </a:lnTo>
                <a:lnTo>
                  <a:pt x="280223" y="84076"/>
                </a:lnTo>
                <a:lnTo>
                  <a:pt x="280223" y="81630"/>
                </a:lnTo>
                <a:lnTo>
                  <a:pt x="280223" y="79274"/>
                </a:lnTo>
                <a:lnTo>
                  <a:pt x="280042" y="74835"/>
                </a:lnTo>
                <a:lnTo>
                  <a:pt x="279770" y="70848"/>
                </a:lnTo>
                <a:lnTo>
                  <a:pt x="279770" y="70848"/>
                </a:lnTo>
                <a:lnTo>
                  <a:pt x="279589" y="69308"/>
                </a:lnTo>
                <a:lnTo>
                  <a:pt x="279408" y="67858"/>
                </a:lnTo>
                <a:lnTo>
                  <a:pt x="279136" y="66409"/>
                </a:lnTo>
                <a:lnTo>
                  <a:pt x="278864" y="65050"/>
                </a:lnTo>
                <a:lnTo>
                  <a:pt x="278502" y="63691"/>
                </a:lnTo>
                <a:lnTo>
                  <a:pt x="278049" y="62332"/>
                </a:lnTo>
                <a:lnTo>
                  <a:pt x="277596" y="61064"/>
                </a:lnTo>
                <a:lnTo>
                  <a:pt x="277143" y="59795"/>
                </a:lnTo>
                <a:lnTo>
                  <a:pt x="276509" y="58527"/>
                </a:lnTo>
                <a:lnTo>
                  <a:pt x="275965" y="57349"/>
                </a:lnTo>
                <a:lnTo>
                  <a:pt x="275241" y="56171"/>
                </a:lnTo>
                <a:lnTo>
                  <a:pt x="274516" y="55084"/>
                </a:lnTo>
                <a:lnTo>
                  <a:pt x="273791" y="53906"/>
                </a:lnTo>
                <a:lnTo>
                  <a:pt x="272885" y="52819"/>
                </a:lnTo>
                <a:lnTo>
                  <a:pt x="272070" y="51823"/>
                </a:lnTo>
                <a:lnTo>
                  <a:pt x="271073" y="50826"/>
                </a:lnTo>
                <a:lnTo>
                  <a:pt x="271073" y="50826"/>
                </a:lnTo>
                <a:lnTo>
                  <a:pt x="269805" y="49467"/>
                </a:lnTo>
                <a:lnTo>
                  <a:pt x="268355" y="48199"/>
                </a:lnTo>
                <a:lnTo>
                  <a:pt x="266996" y="47111"/>
                </a:lnTo>
                <a:lnTo>
                  <a:pt x="265546" y="46115"/>
                </a:lnTo>
                <a:lnTo>
                  <a:pt x="264006" y="45209"/>
                </a:lnTo>
                <a:lnTo>
                  <a:pt x="262557" y="44393"/>
                </a:lnTo>
                <a:lnTo>
                  <a:pt x="260926" y="43669"/>
                </a:lnTo>
                <a:lnTo>
                  <a:pt x="259386" y="43034"/>
                </a:lnTo>
                <a:lnTo>
                  <a:pt x="257755" y="42581"/>
                </a:lnTo>
                <a:lnTo>
                  <a:pt x="256124" y="42128"/>
                </a:lnTo>
                <a:lnTo>
                  <a:pt x="254403" y="41857"/>
                </a:lnTo>
                <a:lnTo>
                  <a:pt x="252681" y="41675"/>
                </a:lnTo>
                <a:lnTo>
                  <a:pt x="250960" y="41675"/>
                </a:lnTo>
                <a:lnTo>
                  <a:pt x="249148" y="41675"/>
                </a:lnTo>
                <a:lnTo>
                  <a:pt x="247336" y="41766"/>
                </a:lnTo>
                <a:lnTo>
                  <a:pt x="245524" y="42038"/>
                </a:lnTo>
                <a:lnTo>
                  <a:pt x="245524" y="42038"/>
                </a:lnTo>
                <a:lnTo>
                  <a:pt x="239816" y="42853"/>
                </a:lnTo>
                <a:lnTo>
                  <a:pt x="238095" y="43125"/>
                </a:lnTo>
                <a:lnTo>
                  <a:pt x="238095" y="43125"/>
                </a:lnTo>
                <a:lnTo>
                  <a:pt x="234743" y="43669"/>
                </a:lnTo>
                <a:lnTo>
                  <a:pt x="231300" y="44303"/>
                </a:lnTo>
                <a:lnTo>
                  <a:pt x="228038" y="45118"/>
                </a:lnTo>
                <a:lnTo>
                  <a:pt x="224777" y="46115"/>
                </a:lnTo>
                <a:lnTo>
                  <a:pt x="221515" y="47111"/>
                </a:lnTo>
                <a:lnTo>
                  <a:pt x="218344" y="48289"/>
                </a:lnTo>
                <a:lnTo>
                  <a:pt x="215173" y="49648"/>
                </a:lnTo>
                <a:lnTo>
                  <a:pt x="212093" y="51098"/>
                </a:lnTo>
                <a:lnTo>
                  <a:pt x="212093" y="51098"/>
                </a:lnTo>
                <a:lnTo>
                  <a:pt x="209375" y="52457"/>
                </a:lnTo>
                <a:lnTo>
                  <a:pt x="206747" y="53906"/>
                </a:lnTo>
                <a:lnTo>
                  <a:pt x="201312" y="57077"/>
                </a:lnTo>
                <a:lnTo>
                  <a:pt x="201312" y="57077"/>
                </a:lnTo>
                <a:lnTo>
                  <a:pt x="198684" y="58617"/>
                </a:lnTo>
                <a:lnTo>
                  <a:pt x="198684" y="58617"/>
                </a:lnTo>
                <a:lnTo>
                  <a:pt x="198684" y="57077"/>
                </a:lnTo>
                <a:lnTo>
                  <a:pt x="198684" y="57077"/>
                </a:lnTo>
                <a:lnTo>
                  <a:pt x="198956" y="53725"/>
                </a:lnTo>
                <a:lnTo>
                  <a:pt x="199137" y="52185"/>
                </a:lnTo>
                <a:lnTo>
                  <a:pt x="199409" y="50645"/>
                </a:lnTo>
                <a:lnTo>
                  <a:pt x="199409" y="50645"/>
                </a:lnTo>
                <a:lnTo>
                  <a:pt x="199771" y="48470"/>
                </a:lnTo>
                <a:lnTo>
                  <a:pt x="200134" y="46296"/>
                </a:lnTo>
                <a:lnTo>
                  <a:pt x="200315" y="44122"/>
                </a:lnTo>
                <a:lnTo>
                  <a:pt x="200406" y="41947"/>
                </a:lnTo>
                <a:lnTo>
                  <a:pt x="200406" y="39863"/>
                </a:lnTo>
                <a:lnTo>
                  <a:pt x="200406" y="37780"/>
                </a:lnTo>
                <a:lnTo>
                  <a:pt x="200406" y="33703"/>
                </a:lnTo>
                <a:lnTo>
                  <a:pt x="200406" y="33703"/>
                </a:lnTo>
                <a:lnTo>
                  <a:pt x="200134" y="30169"/>
                </a:lnTo>
                <a:lnTo>
                  <a:pt x="199771" y="26817"/>
                </a:lnTo>
                <a:lnTo>
                  <a:pt x="199228" y="23646"/>
                </a:lnTo>
                <a:lnTo>
                  <a:pt x="198956" y="22106"/>
                </a:lnTo>
                <a:lnTo>
                  <a:pt x="198503" y="20657"/>
                </a:lnTo>
                <a:lnTo>
                  <a:pt x="198141" y="19207"/>
                </a:lnTo>
                <a:lnTo>
                  <a:pt x="197597" y="17848"/>
                </a:lnTo>
                <a:lnTo>
                  <a:pt x="197053" y="16489"/>
                </a:lnTo>
                <a:lnTo>
                  <a:pt x="196510" y="15221"/>
                </a:lnTo>
                <a:lnTo>
                  <a:pt x="195876" y="13862"/>
                </a:lnTo>
                <a:lnTo>
                  <a:pt x="195151" y="12684"/>
                </a:lnTo>
                <a:lnTo>
                  <a:pt x="194426" y="11415"/>
                </a:lnTo>
                <a:lnTo>
                  <a:pt x="193701" y="10238"/>
                </a:lnTo>
                <a:lnTo>
                  <a:pt x="193701" y="10238"/>
                </a:lnTo>
                <a:lnTo>
                  <a:pt x="192795" y="9060"/>
                </a:lnTo>
                <a:lnTo>
                  <a:pt x="191889" y="7973"/>
                </a:lnTo>
                <a:lnTo>
                  <a:pt x="190983" y="6976"/>
                </a:lnTo>
                <a:lnTo>
                  <a:pt x="189896" y="6070"/>
                </a:lnTo>
                <a:lnTo>
                  <a:pt x="188809" y="5164"/>
                </a:lnTo>
                <a:lnTo>
                  <a:pt x="187722" y="4349"/>
                </a:lnTo>
                <a:lnTo>
                  <a:pt x="186544" y="3624"/>
                </a:lnTo>
                <a:lnTo>
                  <a:pt x="185275" y="2990"/>
                </a:lnTo>
                <a:lnTo>
                  <a:pt x="185275" y="2990"/>
                </a:lnTo>
                <a:lnTo>
                  <a:pt x="183916" y="2356"/>
                </a:lnTo>
                <a:lnTo>
                  <a:pt x="182557" y="1812"/>
                </a:lnTo>
                <a:lnTo>
                  <a:pt x="181198" y="1359"/>
                </a:lnTo>
                <a:lnTo>
                  <a:pt x="179839" y="997"/>
                </a:lnTo>
                <a:lnTo>
                  <a:pt x="178571" y="725"/>
                </a:lnTo>
                <a:lnTo>
                  <a:pt x="177212" y="453"/>
                </a:lnTo>
                <a:lnTo>
                  <a:pt x="174585" y="91"/>
                </a:lnTo>
                <a:lnTo>
                  <a:pt x="171957" y="0"/>
                </a:lnTo>
                <a:lnTo>
                  <a:pt x="169511" y="0"/>
                </a:lnTo>
                <a:lnTo>
                  <a:pt x="167156" y="91"/>
                </a:lnTo>
                <a:lnTo>
                  <a:pt x="164891" y="362"/>
                </a:lnTo>
                <a:lnTo>
                  <a:pt x="164891" y="362"/>
                </a:lnTo>
                <a:lnTo>
                  <a:pt x="162626" y="634"/>
                </a:lnTo>
                <a:lnTo>
                  <a:pt x="160361" y="997"/>
                </a:lnTo>
                <a:lnTo>
                  <a:pt x="158186" y="1450"/>
                </a:lnTo>
                <a:lnTo>
                  <a:pt x="156012" y="1993"/>
                </a:lnTo>
                <a:lnTo>
                  <a:pt x="153928" y="2627"/>
                </a:lnTo>
                <a:lnTo>
                  <a:pt x="151844" y="3443"/>
                </a:lnTo>
                <a:lnTo>
                  <a:pt x="149942" y="4258"/>
                </a:lnTo>
                <a:lnTo>
                  <a:pt x="148039" y="5164"/>
                </a:lnTo>
                <a:lnTo>
                  <a:pt x="146227" y="6161"/>
                </a:lnTo>
                <a:lnTo>
                  <a:pt x="144415" y="7248"/>
                </a:lnTo>
                <a:lnTo>
                  <a:pt x="142694" y="8426"/>
                </a:lnTo>
                <a:lnTo>
                  <a:pt x="141063" y="9694"/>
                </a:lnTo>
                <a:lnTo>
                  <a:pt x="139432" y="11053"/>
                </a:lnTo>
                <a:lnTo>
                  <a:pt x="137983" y="12593"/>
                </a:lnTo>
                <a:lnTo>
                  <a:pt x="136442" y="14133"/>
                </a:lnTo>
                <a:lnTo>
                  <a:pt x="135083" y="15674"/>
                </a:lnTo>
                <a:lnTo>
                  <a:pt x="135083" y="15674"/>
                </a:lnTo>
                <a:lnTo>
                  <a:pt x="132909" y="18482"/>
                </a:lnTo>
                <a:lnTo>
                  <a:pt x="130916" y="21200"/>
                </a:lnTo>
                <a:lnTo>
                  <a:pt x="129013" y="23918"/>
                </a:lnTo>
                <a:lnTo>
                  <a:pt x="127201" y="26636"/>
                </a:lnTo>
                <a:lnTo>
                  <a:pt x="125571" y="29445"/>
                </a:lnTo>
                <a:lnTo>
                  <a:pt x="124121" y="32163"/>
                </a:lnTo>
                <a:lnTo>
                  <a:pt x="122671" y="34881"/>
                </a:lnTo>
                <a:lnTo>
                  <a:pt x="121403" y="37689"/>
                </a:lnTo>
                <a:lnTo>
                  <a:pt x="121403" y="37689"/>
                </a:lnTo>
                <a:lnTo>
                  <a:pt x="120316" y="40588"/>
                </a:lnTo>
                <a:lnTo>
                  <a:pt x="119229" y="43487"/>
                </a:lnTo>
                <a:lnTo>
                  <a:pt x="119229" y="43487"/>
                </a:lnTo>
                <a:lnTo>
                  <a:pt x="118413" y="45843"/>
                </a:lnTo>
                <a:lnTo>
                  <a:pt x="117507" y="48199"/>
                </a:lnTo>
                <a:lnTo>
                  <a:pt x="117507" y="48199"/>
                </a:lnTo>
                <a:lnTo>
                  <a:pt x="115152" y="54269"/>
                </a:lnTo>
                <a:lnTo>
                  <a:pt x="113974" y="57440"/>
                </a:lnTo>
                <a:lnTo>
                  <a:pt x="112887" y="60792"/>
                </a:lnTo>
                <a:lnTo>
                  <a:pt x="111799" y="64144"/>
                </a:lnTo>
                <a:lnTo>
                  <a:pt x="110803" y="67677"/>
                </a:lnTo>
                <a:lnTo>
                  <a:pt x="109987" y="71211"/>
                </a:lnTo>
                <a:lnTo>
                  <a:pt x="109263" y="74925"/>
                </a:lnTo>
                <a:lnTo>
                  <a:pt x="109263" y="74925"/>
                </a:lnTo>
                <a:lnTo>
                  <a:pt x="108538" y="79455"/>
                </a:lnTo>
                <a:lnTo>
                  <a:pt x="107813" y="84257"/>
                </a:lnTo>
                <a:lnTo>
                  <a:pt x="107813" y="84257"/>
                </a:lnTo>
                <a:lnTo>
                  <a:pt x="107722" y="85163"/>
                </a:lnTo>
                <a:lnTo>
                  <a:pt x="107722" y="85163"/>
                </a:lnTo>
                <a:lnTo>
                  <a:pt x="105911" y="83623"/>
                </a:lnTo>
                <a:lnTo>
                  <a:pt x="104008" y="82173"/>
                </a:lnTo>
                <a:lnTo>
                  <a:pt x="102105" y="80995"/>
                </a:lnTo>
                <a:lnTo>
                  <a:pt x="100203" y="79908"/>
                </a:lnTo>
                <a:lnTo>
                  <a:pt x="98300" y="79002"/>
                </a:lnTo>
                <a:lnTo>
                  <a:pt x="96398" y="78096"/>
                </a:lnTo>
                <a:lnTo>
                  <a:pt x="92592" y="76556"/>
                </a:lnTo>
                <a:lnTo>
                  <a:pt x="92592" y="76556"/>
                </a:lnTo>
                <a:lnTo>
                  <a:pt x="90780" y="75922"/>
                </a:lnTo>
                <a:lnTo>
                  <a:pt x="88878" y="75378"/>
                </a:lnTo>
                <a:lnTo>
                  <a:pt x="86885" y="75016"/>
                </a:lnTo>
                <a:lnTo>
                  <a:pt x="84801" y="74835"/>
                </a:lnTo>
                <a:lnTo>
                  <a:pt x="82627" y="74744"/>
                </a:lnTo>
                <a:lnTo>
                  <a:pt x="80452" y="74744"/>
                </a:lnTo>
                <a:lnTo>
                  <a:pt x="78278" y="74925"/>
                </a:lnTo>
                <a:lnTo>
                  <a:pt x="76103" y="75288"/>
                </a:lnTo>
                <a:lnTo>
                  <a:pt x="73838" y="75831"/>
                </a:lnTo>
                <a:lnTo>
                  <a:pt x="71755" y="76556"/>
                </a:lnTo>
                <a:lnTo>
                  <a:pt x="69580" y="77462"/>
                </a:lnTo>
                <a:lnTo>
                  <a:pt x="67587" y="78459"/>
                </a:lnTo>
                <a:lnTo>
                  <a:pt x="65594" y="79727"/>
                </a:lnTo>
                <a:lnTo>
                  <a:pt x="63691" y="81177"/>
                </a:lnTo>
                <a:lnTo>
                  <a:pt x="62785" y="81901"/>
                </a:lnTo>
                <a:lnTo>
                  <a:pt x="61970" y="82717"/>
                </a:lnTo>
                <a:lnTo>
                  <a:pt x="61064" y="83623"/>
                </a:lnTo>
                <a:lnTo>
                  <a:pt x="60248" y="84529"/>
                </a:lnTo>
                <a:lnTo>
                  <a:pt x="60248" y="84529"/>
                </a:lnTo>
                <a:lnTo>
                  <a:pt x="58799" y="86341"/>
                </a:lnTo>
                <a:lnTo>
                  <a:pt x="57440" y="88243"/>
                </a:lnTo>
                <a:lnTo>
                  <a:pt x="56172" y="90236"/>
                </a:lnTo>
                <a:lnTo>
                  <a:pt x="54994" y="92320"/>
                </a:lnTo>
                <a:lnTo>
                  <a:pt x="54450" y="93407"/>
                </a:lnTo>
                <a:lnTo>
                  <a:pt x="53997" y="94585"/>
                </a:lnTo>
                <a:lnTo>
                  <a:pt x="53635" y="95672"/>
                </a:lnTo>
                <a:lnTo>
                  <a:pt x="53272" y="96850"/>
                </a:lnTo>
                <a:lnTo>
                  <a:pt x="52910" y="98118"/>
                </a:lnTo>
                <a:lnTo>
                  <a:pt x="52729" y="99387"/>
                </a:lnTo>
                <a:lnTo>
                  <a:pt x="52548" y="100655"/>
                </a:lnTo>
                <a:lnTo>
                  <a:pt x="52457" y="102014"/>
                </a:lnTo>
                <a:lnTo>
                  <a:pt x="52457" y="102014"/>
                </a:lnTo>
                <a:lnTo>
                  <a:pt x="52276" y="104189"/>
                </a:lnTo>
                <a:lnTo>
                  <a:pt x="52185" y="105276"/>
                </a:lnTo>
                <a:lnTo>
                  <a:pt x="51913" y="106454"/>
                </a:lnTo>
                <a:lnTo>
                  <a:pt x="51913" y="106454"/>
                </a:lnTo>
                <a:lnTo>
                  <a:pt x="51732" y="106363"/>
                </a:lnTo>
                <a:lnTo>
                  <a:pt x="51732" y="106363"/>
                </a:lnTo>
                <a:lnTo>
                  <a:pt x="50464" y="105819"/>
                </a:lnTo>
                <a:lnTo>
                  <a:pt x="49195" y="105366"/>
                </a:lnTo>
                <a:lnTo>
                  <a:pt x="47927" y="105004"/>
                </a:lnTo>
                <a:lnTo>
                  <a:pt x="46659" y="104732"/>
                </a:lnTo>
                <a:lnTo>
                  <a:pt x="45390" y="104551"/>
                </a:lnTo>
                <a:lnTo>
                  <a:pt x="44122" y="104460"/>
                </a:lnTo>
                <a:lnTo>
                  <a:pt x="42853" y="104460"/>
                </a:lnTo>
                <a:lnTo>
                  <a:pt x="41494" y="104460"/>
                </a:lnTo>
                <a:lnTo>
                  <a:pt x="40226" y="104642"/>
                </a:lnTo>
                <a:lnTo>
                  <a:pt x="38867" y="104823"/>
                </a:lnTo>
                <a:lnTo>
                  <a:pt x="37599" y="105185"/>
                </a:lnTo>
                <a:lnTo>
                  <a:pt x="36330" y="105548"/>
                </a:lnTo>
                <a:lnTo>
                  <a:pt x="34971" y="106091"/>
                </a:lnTo>
                <a:lnTo>
                  <a:pt x="33703" y="106635"/>
                </a:lnTo>
                <a:lnTo>
                  <a:pt x="32344" y="107269"/>
                </a:lnTo>
                <a:lnTo>
                  <a:pt x="31076" y="107994"/>
                </a:lnTo>
                <a:lnTo>
                  <a:pt x="31076" y="107994"/>
                </a:lnTo>
                <a:lnTo>
                  <a:pt x="27633" y="110168"/>
                </a:lnTo>
                <a:lnTo>
                  <a:pt x="24462" y="112342"/>
                </a:lnTo>
                <a:lnTo>
                  <a:pt x="23012" y="113520"/>
                </a:lnTo>
                <a:lnTo>
                  <a:pt x="21563" y="114698"/>
                </a:lnTo>
                <a:lnTo>
                  <a:pt x="20204" y="115876"/>
                </a:lnTo>
                <a:lnTo>
                  <a:pt x="18845" y="117144"/>
                </a:lnTo>
                <a:lnTo>
                  <a:pt x="17576" y="118413"/>
                </a:lnTo>
                <a:lnTo>
                  <a:pt x="16398" y="119681"/>
                </a:lnTo>
                <a:lnTo>
                  <a:pt x="15221" y="120949"/>
                </a:lnTo>
                <a:lnTo>
                  <a:pt x="14133" y="122308"/>
                </a:lnTo>
                <a:lnTo>
                  <a:pt x="13046" y="123667"/>
                </a:lnTo>
                <a:lnTo>
                  <a:pt x="12140" y="125026"/>
                </a:lnTo>
                <a:lnTo>
                  <a:pt x="11144" y="126476"/>
                </a:lnTo>
                <a:lnTo>
                  <a:pt x="10328" y="127925"/>
                </a:lnTo>
                <a:lnTo>
                  <a:pt x="10328" y="127925"/>
                </a:lnTo>
                <a:lnTo>
                  <a:pt x="8969" y="130281"/>
                </a:lnTo>
                <a:lnTo>
                  <a:pt x="7701" y="132727"/>
                </a:lnTo>
                <a:lnTo>
                  <a:pt x="5345" y="137620"/>
                </a:lnTo>
                <a:lnTo>
                  <a:pt x="5345" y="137620"/>
                </a:lnTo>
                <a:lnTo>
                  <a:pt x="2809" y="142784"/>
                </a:lnTo>
                <a:lnTo>
                  <a:pt x="2809" y="142784"/>
                </a:lnTo>
                <a:lnTo>
                  <a:pt x="2084" y="144414"/>
                </a:lnTo>
                <a:lnTo>
                  <a:pt x="1540" y="145955"/>
                </a:lnTo>
                <a:lnTo>
                  <a:pt x="1087" y="147585"/>
                </a:lnTo>
                <a:lnTo>
                  <a:pt x="725" y="149216"/>
                </a:lnTo>
                <a:lnTo>
                  <a:pt x="453" y="150847"/>
                </a:lnTo>
                <a:lnTo>
                  <a:pt x="272" y="152568"/>
                </a:lnTo>
                <a:lnTo>
                  <a:pt x="91" y="156011"/>
                </a:lnTo>
                <a:lnTo>
                  <a:pt x="91" y="156011"/>
                </a:lnTo>
                <a:lnTo>
                  <a:pt x="0" y="157642"/>
                </a:lnTo>
                <a:lnTo>
                  <a:pt x="91" y="159091"/>
                </a:lnTo>
                <a:lnTo>
                  <a:pt x="362" y="160360"/>
                </a:lnTo>
                <a:lnTo>
                  <a:pt x="725" y="161538"/>
                </a:lnTo>
                <a:lnTo>
                  <a:pt x="725" y="161538"/>
                </a:lnTo>
                <a:lnTo>
                  <a:pt x="1359" y="163078"/>
                </a:lnTo>
                <a:lnTo>
                  <a:pt x="2084" y="164527"/>
                </a:lnTo>
                <a:lnTo>
                  <a:pt x="2899" y="165886"/>
                </a:lnTo>
                <a:lnTo>
                  <a:pt x="3715" y="167155"/>
                </a:lnTo>
                <a:lnTo>
                  <a:pt x="4711" y="168423"/>
                </a:lnTo>
                <a:lnTo>
                  <a:pt x="5798" y="169601"/>
                </a:lnTo>
                <a:lnTo>
                  <a:pt x="6886" y="170688"/>
                </a:lnTo>
                <a:lnTo>
                  <a:pt x="8154" y="171685"/>
                </a:lnTo>
                <a:lnTo>
                  <a:pt x="9422" y="172591"/>
                </a:lnTo>
                <a:lnTo>
                  <a:pt x="10872" y="173406"/>
                </a:lnTo>
                <a:lnTo>
                  <a:pt x="12321" y="174221"/>
                </a:lnTo>
                <a:lnTo>
                  <a:pt x="13862" y="174856"/>
                </a:lnTo>
                <a:lnTo>
                  <a:pt x="15492" y="175490"/>
                </a:lnTo>
                <a:lnTo>
                  <a:pt x="17214" y="176033"/>
                </a:lnTo>
                <a:lnTo>
                  <a:pt x="19026" y="176486"/>
                </a:lnTo>
                <a:lnTo>
                  <a:pt x="20928" y="176939"/>
                </a:lnTo>
                <a:lnTo>
                  <a:pt x="20928" y="176939"/>
                </a:lnTo>
                <a:lnTo>
                  <a:pt x="22740" y="177211"/>
                </a:lnTo>
                <a:lnTo>
                  <a:pt x="24462" y="177302"/>
                </a:lnTo>
                <a:lnTo>
                  <a:pt x="26274" y="177483"/>
                </a:lnTo>
                <a:lnTo>
                  <a:pt x="28086" y="177483"/>
                </a:lnTo>
                <a:lnTo>
                  <a:pt x="28086" y="177483"/>
                </a:lnTo>
                <a:lnTo>
                  <a:pt x="30260" y="177392"/>
                </a:lnTo>
                <a:lnTo>
                  <a:pt x="32435" y="177302"/>
                </a:lnTo>
                <a:lnTo>
                  <a:pt x="36693" y="177030"/>
                </a:lnTo>
                <a:lnTo>
                  <a:pt x="36693" y="177030"/>
                </a:lnTo>
                <a:lnTo>
                  <a:pt x="40951" y="176758"/>
                </a:lnTo>
                <a:lnTo>
                  <a:pt x="40951" y="176758"/>
                </a:lnTo>
                <a:lnTo>
                  <a:pt x="44847" y="176486"/>
                </a:lnTo>
                <a:lnTo>
                  <a:pt x="48652" y="176033"/>
                </a:lnTo>
                <a:lnTo>
                  <a:pt x="48652" y="176033"/>
                </a:lnTo>
                <a:lnTo>
                  <a:pt x="51732" y="175762"/>
                </a:lnTo>
                <a:lnTo>
                  <a:pt x="54903" y="175490"/>
                </a:lnTo>
                <a:lnTo>
                  <a:pt x="58074" y="175309"/>
                </a:lnTo>
                <a:lnTo>
                  <a:pt x="61245" y="175309"/>
                </a:lnTo>
                <a:lnTo>
                  <a:pt x="61245" y="175309"/>
                </a:lnTo>
                <a:lnTo>
                  <a:pt x="64960" y="175490"/>
                </a:lnTo>
                <a:lnTo>
                  <a:pt x="68674" y="175490"/>
                </a:lnTo>
                <a:lnTo>
                  <a:pt x="72479" y="175399"/>
                </a:lnTo>
                <a:lnTo>
                  <a:pt x="76194" y="175218"/>
                </a:lnTo>
                <a:lnTo>
                  <a:pt x="76194" y="175218"/>
                </a:lnTo>
                <a:lnTo>
                  <a:pt x="80724" y="174765"/>
                </a:lnTo>
                <a:lnTo>
                  <a:pt x="80724" y="174765"/>
                </a:lnTo>
                <a:lnTo>
                  <a:pt x="84348" y="174403"/>
                </a:lnTo>
                <a:lnTo>
                  <a:pt x="88062" y="174131"/>
                </a:lnTo>
                <a:lnTo>
                  <a:pt x="91777" y="173950"/>
                </a:lnTo>
                <a:lnTo>
                  <a:pt x="95401" y="173859"/>
                </a:lnTo>
                <a:lnTo>
                  <a:pt x="95401" y="173859"/>
                </a:lnTo>
                <a:lnTo>
                  <a:pt x="95582" y="173859"/>
                </a:lnTo>
                <a:lnTo>
                  <a:pt x="95582" y="173859"/>
                </a:lnTo>
                <a:lnTo>
                  <a:pt x="98753" y="173859"/>
                </a:lnTo>
                <a:lnTo>
                  <a:pt x="102015" y="173768"/>
                </a:lnTo>
                <a:lnTo>
                  <a:pt x="108447" y="173406"/>
                </a:lnTo>
                <a:lnTo>
                  <a:pt x="114789" y="172862"/>
                </a:lnTo>
                <a:lnTo>
                  <a:pt x="121131" y="172319"/>
                </a:lnTo>
                <a:lnTo>
                  <a:pt x="121131" y="172319"/>
                </a:lnTo>
                <a:lnTo>
                  <a:pt x="128198" y="171685"/>
                </a:lnTo>
                <a:lnTo>
                  <a:pt x="130916" y="171503"/>
                </a:lnTo>
                <a:lnTo>
                  <a:pt x="130916" y="171503"/>
                </a:lnTo>
                <a:lnTo>
                  <a:pt x="141969" y="170507"/>
                </a:lnTo>
                <a:lnTo>
                  <a:pt x="147496" y="169963"/>
                </a:lnTo>
                <a:lnTo>
                  <a:pt x="153022" y="169329"/>
                </a:lnTo>
                <a:lnTo>
                  <a:pt x="153022" y="169329"/>
                </a:lnTo>
                <a:lnTo>
                  <a:pt x="157643" y="168876"/>
                </a:lnTo>
                <a:lnTo>
                  <a:pt x="162173" y="168514"/>
                </a:lnTo>
                <a:lnTo>
                  <a:pt x="162173" y="168514"/>
                </a:lnTo>
                <a:lnTo>
                  <a:pt x="168515" y="167970"/>
                </a:lnTo>
                <a:lnTo>
                  <a:pt x="168515" y="167970"/>
                </a:lnTo>
                <a:lnTo>
                  <a:pt x="175491" y="167336"/>
                </a:lnTo>
                <a:lnTo>
                  <a:pt x="182557" y="166883"/>
                </a:lnTo>
                <a:lnTo>
                  <a:pt x="189534" y="166430"/>
                </a:lnTo>
                <a:lnTo>
                  <a:pt x="196510" y="166158"/>
                </a:lnTo>
                <a:lnTo>
                  <a:pt x="196510" y="166158"/>
                </a:lnTo>
                <a:lnTo>
                  <a:pt x="204482" y="165705"/>
                </a:lnTo>
                <a:lnTo>
                  <a:pt x="204482" y="165705"/>
                </a:lnTo>
                <a:lnTo>
                  <a:pt x="205660" y="165705"/>
                </a:lnTo>
                <a:lnTo>
                  <a:pt x="206838" y="165705"/>
                </a:lnTo>
                <a:lnTo>
                  <a:pt x="209194" y="165886"/>
                </a:lnTo>
                <a:lnTo>
                  <a:pt x="209194" y="165886"/>
                </a:lnTo>
                <a:lnTo>
                  <a:pt x="212183" y="166068"/>
                </a:lnTo>
                <a:lnTo>
                  <a:pt x="213724" y="166158"/>
                </a:lnTo>
                <a:lnTo>
                  <a:pt x="215264" y="165977"/>
                </a:lnTo>
                <a:lnTo>
                  <a:pt x="215264" y="165977"/>
                </a:lnTo>
                <a:lnTo>
                  <a:pt x="218707" y="165615"/>
                </a:lnTo>
                <a:lnTo>
                  <a:pt x="218707" y="165615"/>
                </a:lnTo>
                <a:lnTo>
                  <a:pt x="223327" y="165071"/>
                </a:lnTo>
                <a:lnTo>
                  <a:pt x="225683" y="164890"/>
                </a:lnTo>
                <a:lnTo>
                  <a:pt x="227948" y="164799"/>
                </a:lnTo>
                <a:lnTo>
                  <a:pt x="227948" y="164799"/>
                </a:lnTo>
                <a:lnTo>
                  <a:pt x="236555" y="164618"/>
                </a:lnTo>
                <a:lnTo>
                  <a:pt x="244437" y="164346"/>
                </a:lnTo>
                <a:lnTo>
                  <a:pt x="251866" y="163803"/>
                </a:lnTo>
                <a:lnTo>
                  <a:pt x="258933" y="163078"/>
                </a:lnTo>
                <a:lnTo>
                  <a:pt x="258933" y="163078"/>
                </a:lnTo>
                <a:lnTo>
                  <a:pt x="260654" y="162897"/>
                </a:lnTo>
                <a:lnTo>
                  <a:pt x="262285" y="162625"/>
                </a:lnTo>
                <a:lnTo>
                  <a:pt x="263916" y="162262"/>
                </a:lnTo>
                <a:lnTo>
                  <a:pt x="265365" y="161900"/>
                </a:lnTo>
                <a:lnTo>
                  <a:pt x="266815" y="161447"/>
                </a:lnTo>
                <a:lnTo>
                  <a:pt x="268174" y="160994"/>
                </a:lnTo>
                <a:lnTo>
                  <a:pt x="269533" y="160450"/>
                </a:lnTo>
                <a:lnTo>
                  <a:pt x="270711" y="159907"/>
                </a:lnTo>
                <a:lnTo>
                  <a:pt x="271979" y="159273"/>
                </a:lnTo>
                <a:lnTo>
                  <a:pt x="273066" y="158548"/>
                </a:lnTo>
                <a:lnTo>
                  <a:pt x="274153" y="157732"/>
                </a:lnTo>
                <a:lnTo>
                  <a:pt x="275150" y="156917"/>
                </a:lnTo>
                <a:lnTo>
                  <a:pt x="276146" y="156011"/>
                </a:lnTo>
                <a:lnTo>
                  <a:pt x="277052" y="155105"/>
                </a:lnTo>
                <a:lnTo>
                  <a:pt x="277958" y="154018"/>
                </a:lnTo>
                <a:lnTo>
                  <a:pt x="278864" y="153021"/>
                </a:lnTo>
                <a:lnTo>
                  <a:pt x="279046" y="152750"/>
                </a:lnTo>
                <a:lnTo>
                  <a:pt x="279046" y="152750"/>
                </a:lnTo>
                <a:lnTo>
                  <a:pt x="281039" y="149941"/>
                </a:lnTo>
                <a:lnTo>
                  <a:pt x="282035" y="148491"/>
                </a:lnTo>
                <a:lnTo>
                  <a:pt x="283032" y="146951"/>
                </a:lnTo>
                <a:lnTo>
                  <a:pt x="283032" y="146951"/>
                </a:lnTo>
                <a:lnTo>
                  <a:pt x="283847" y="145502"/>
                </a:lnTo>
                <a:lnTo>
                  <a:pt x="284572" y="143961"/>
                </a:lnTo>
                <a:lnTo>
                  <a:pt x="285025" y="142331"/>
                </a:lnTo>
                <a:lnTo>
                  <a:pt x="285388" y="140700"/>
                </a:lnTo>
                <a:lnTo>
                  <a:pt x="285659" y="138979"/>
                </a:lnTo>
                <a:lnTo>
                  <a:pt x="285750" y="137257"/>
                </a:lnTo>
                <a:lnTo>
                  <a:pt x="285659" y="135536"/>
                </a:lnTo>
                <a:lnTo>
                  <a:pt x="285478" y="133814"/>
                </a:lnTo>
                <a:lnTo>
                  <a:pt x="285116" y="132184"/>
                </a:lnTo>
                <a:lnTo>
                  <a:pt x="284663" y="130553"/>
                </a:lnTo>
                <a:lnTo>
                  <a:pt x="284119" y="129013"/>
                </a:lnTo>
                <a:lnTo>
                  <a:pt x="283394" y="127563"/>
                </a:lnTo>
                <a:lnTo>
                  <a:pt x="282488" y="126204"/>
                </a:lnTo>
                <a:lnTo>
                  <a:pt x="281492" y="124936"/>
                </a:lnTo>
                <a:lnTo>
                  <a:pt x="280405" y="123849"/>
                </a:lnTo>
                <a:lnTo>
                  <a:pt x="279227" y="122852"/>
                </a:lnTo>
                <a:lnTo>
                  <a:pt x="279227" y="12285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1.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0" Type="http://schemas.openxmlformats.org/officeDocument/2006/relationships/theme" Target="../theme/theme2.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mt="40000"/>
          </a:blip>
          <a:stretch>
            <a:fillRect/>
          </a:stretch>
        </p:blipFill>
        <p:spPr>
          <a:xfrm>
            <a:off x="13575" y="0"/>
            <a:ext cx="9144003" cy="5143501"/>
          </a:xfrm>
          <a:prstGeom prst="rect">
            <a:avLst/>
          </a:prstGeom>
          <a:noFill/>
          <a:ln>
            <a:noFill/>
          </a:ln>
        </p:spPr>
      </p:pic>
      <p:sp>
        <p:nvSpPr>
          <p:cNvPr id="7" name="Google Shape;7;p1"/>
          <p:cNvSpPr txBox="1"/>
          <p:nvPr>
            <p:ph type="title"/>
          </p:nvPr>
        </p:nvSpPr>
        <p:spPr>
          <a:xfrm>
            <a:off x="713225" y="557784"/>
            <a:ext cx="77175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2800"/>
              <a:buFont typeface="Prata"/>
              <a:buNone/>
              <a:defRPr b="1" sz="2800">
                <a:solidFill>
                  <a:schemeClr val="lt1"/>
                </a:solidFill>
                <a:latin typeface="Prata"/>
                <a:ea typeface="Prata"/>
                <a:cs typeface="Prata"/>
                <a:sym typeface="Prata"/>
              </a:defRPr>
            </a:lvl1pPr>
            <a:lvl2pPr lvl="1" rtl="0" algn="ctr">
              <a:spcBef>
                <a:spcPts val="0"/>
              </a:spcBef>
              <a:spcAft>
                <a:spcPts val="0"/>
              </a:spcAft>
              <a:buClr>
                <a:schemeClr val="accent1"/>
              </a:buClr>
              <a:buSzPts val="2800"/>
              <a:buNone/>
              <a:defRPr sz="2800">
                <a:solidFill>
                  <a:schemeClr val="accent1"/>
                </a:solidFill>
              </a:defRPr>
            </a:lvl2pPr>
            <a:lvl3pPr lvl="2" rtl="0" algn="ctr">
              <a:spcBef>
                <a:spcPts val="0"/>
              </a:spcBef>
              <a:spcAft>
                <a:spcPts val="0"/>
              </a:spcAft>
              <a:buClr>
                <a:schemeClr val="accent1"/>
              </a:buClr>
              <a:buSzPts val="2800"/>
              <a:buNone/>
              <a:defRPr sz="2800">
                <a:solidFill>
                  <a:schemeClr val="accent1"/>
                </a:solidFill>
              </a:defRPr>
            </a:lvl3pPr>
            <a:lvl4pPr lvl="3" rtl="0" algn="ctr">
              <a:spcBef>
                <a:spcPts val="0"/>
              </a:spcBef>
              <a:spcAft>
                <a:spcPts val="0"/>
              </a:spcAft>
              <a:buClr>
                <a:schemeClr val="accent1"/>
              </a:buClr>
              <a:buSzPts val="2800"/>
              <a:buNone/>
              <a:defRPr sz="2800">
                <a:solidFill>
                  <a:schemeClr val="accent1"/>
                </a:solidFill>
              </a:defRPr>
            </a:lvl4pPr>
            <a:lvl5pPr lvl="4" rtl="0" algn="ctr">
              <a:spcBef>
                <a:spcPts val="0"/>
              </a:spcBef>
              <a:spcAft>
                <a:spcPts val="0"/>
              </a:spcAft>
              <a:buClr>
                <a:schemeClr val="accent1"/>
              </a:buClr>
              <a:buSzPts val="2800"/>
              <a:buNone/>
              <a:defRPr sz="2800">
                <a:solidFill>
                  <a:schemeClr val="accent1"/>
                </a:solidFill>
              </a:defRPr>
            </a:lvl5pPr>
            <a:lvl6pPr lvl="5" rtl="0" algn="ctr">
              <a:spcBef>
                <a:spcPts val="0"/>
              </a:spcBef>
              <a:spcAft>
                <a:spcPts val="0"/>
              </a:spcAft>
              <a:buClr>
                <a:schemeClr val="accent1"/>
              </a:buClr>
              <a:buSzPts val="2800"/>
              <a:buNone/>
              <a:defRPr sz="2800">
                <a:solidFill>
                  <a:schemeClr val="accent1"/>
                </a:solidFill>
              </a:defRPr>
            </a:lvl6pPr>
            <a:lvl7pPr lvl="6" rtl="0" algn="ctr">
              <a:spcBef>
                <a:spcPts val="0"/>
              </a:spcBef>
              <a:spcAft>
                <a:spcPts val="0"/>
              </a:spcAft>
              <a:buClr>
                <a:schemeClr val="accent1"/>
              </a:buClr>
              <a:buSzPts val="2800"/>
              <a:buNone/>
              <a:defRPr sz="2800">
                <a:solidFill>
                  <a:schemeClr val="accent1"/>
                </a:solidFill>
              </a:defRPr>
            </a:lvl7pPr>
            <a:lvl8pPr lvl="7" rtl="0" algn="ctr">
              <a:spcBef>
                <a:spcPts val="0"/>
              </a:spcBef>
              <a:spcAft>
                <a:spcPts val="0"/>
              </a:spcAft>
              <a:buClr>
                <a:schemeClr val="accent1"/>
              </a:buClr>
              <a:buSzPts val="2800"/>
              <a:buNone/>
              <a:defRPr sz="2800">
                <a:solidFill>
                  <a:schemeClr val="accent1"/>
                </a:solidFill>
              </a:defRPr>
            </a:lvl8pPr>
            <a:lvl9pPr lvl="8" rtl="0" algn="ctr">
              <a:spcBef>
                <a:spcPts val="0"/>
              </a:spcBef>
              <a:spcAft>
                <a:spcPts val="0"/>
              </a:spcAft>
              <a:buClr>
                <a:schemeClr val="accent1"/>
              </a:buClr>
              <a:buSzPts val="2800"/>
              <a:buNone/>
              <a:defRPr sz="2800">
                <a:solidFill>
                  <a:schemeClr val="accent1"/>
                </a:solidFill>
              </a:defRPr>
            </a:lvl9pPr>
          </a:lstStyle>
          <a:p/>
        </p:txBody>
      </p:sp>
      <p:sp>
        <p:nvSpPr>
          <p:cNvPr id="8" name="Google Shape;8;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1pPr>
            <a:lvl2pPr indent="-330200" lvl="1" marL="9144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2pPr>
            <a:lvl3pPr indent="-330200" lvl="2" marL="13716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3pPr>
            <a:lvl4pPr indent="-330200" lvl="3" marL="18288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4pPr>
            <a:lvl5pPr indent="-330200" lvl="4" marL="22860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5pPr>
            <a:lvl6pPr indent="-330200" lvl="5" marL="27432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6pPr>
            <a:lvl7pPr indent="-330200" lvl="6" marL="32004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7pPr>
            <a:lvl8pPr indent="-330200" lvl="7" marL="36576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8pPr>
            <a:lvl9pPr indent="-330200" lvl="8" marL="4114800">
              <a:lnSpc>
                <a:spcPct val="100000"/>
              </a:lnSpc>
              <a:spcBef>
                <a:spcPts val="0"/>
              </a:spcBef>
              <a:spcAft>
                <a:spcPts val="0"/>
              </a:spcAft>
              <a:buClr>
                <a:schemeClr val="lt1"/>
              </a:buClr>
              <a:buSzPts val="1600"/>
              <a:buFont typeface="Questrial"/>
              <a:buChar char="■"/>
              <a:defRPr sz="1600">
                <a:solidFill>
                  <a:schemeClr val="lt1"/>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5" name="Shape 815"/>
        <p:cNvGrpSpPr/>
        <p:nvPr/>
      </p:nvGrpSpPr>
      <p:grpSpPr>
        <a:xfrm>
          <a:off x="0" y="0"/>
          <a:ext cx="0" cy="0"/>
          <a:chOff x="0" y="0"/>
          <a:chExt cx="0" cy="0"/>
        </a:xfrm>
      </p:grpSpPr>
      <p:sp>
        <p:nvSpPr>
          <p:cNvPr id="816" name="Google Shape;81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1pPr>
            <a:lvl2pPr lvl="1">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2pPr>
            <a:lvl3pPr lvl="2">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3pPr>
            <a:lvl4pPr lvl="3">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4pPr>
            <a:lvl5pPr lvl="4">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5pPr>
            <a:lvl6pPr lvl="5">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6pPr>
            <a:lvl7pPr lvl="6">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7pPr>
            <a:lvl8pPr lvl="7">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8pPr>
            <a:lvl9pPr lvl="8">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9pPr>
          </a:lstStyle>
          <a:p/>
        </p:txBody>
      </p:sp>
      <p:sp>
        <p:nvSpPr>
          <p:cNvPr id="817" name="Google Shape;817;p31"/>
          <p:cNvSpPr txBox="1"/>
          <p:nvPr>
            <p:ph idx="1" type="body"/>
          </p:nvPr>
        </p:nvSpPr>
        <p:spPr>
          <a:xfrm>
            <a:off x="311700" y="1814450"/>
            <a:ext cx="8520600" cy="3416400"/>
          </a:xfrm>
          <a:prstGeom prst="rect">
            <a:avLst/>
          </a:prstGeom>
          <a:noFill/>
          <a:ln>
            <a:noFill/>
          </a:ln>
        </p:spPr>
        <p:txBody>
          <a:bodyPr anchorCtr="0" anchor="t" bIns="91425" lIns="91425" spcFirstLastPara="1" rIns="91425" wrap="square" tIns="91425">
            <a:normAutofit/>
          </a:bodyPr>
          <a:lstStyle>
            <a:lvl1pPr indent="-314325" lvl="0" marL="457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1pPr>
            <a:lvl2pPr indent="-314325" lvl="1" marL="914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2pPr>
            <a:lvl3pPr indent="-314325" lvl="2" marL="1371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3pPr>
            <a:lvl4pPr indent="-314325" lvl="3" marL="1828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4pPr>
            <a:lvl5pPr indent="-314325" lvl="4" marL="22860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5pPr>
            <a:lvl6pPr indent="-314325" lvl="5" marL="2743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6pPr>
            <a:lvl7pPr indent="-314325" lvl="6" marL="3200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7pPr>
            <a:lvl8pPr indent="-314325" lvl="7" marL="3657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8pPr>
            <a:lvl9pPr indent="-314325" lvl="8" marL="4114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9pPr>
          </a:lstStyle>
          <a:p/>
        </p:txBody>
      </p:sp>
      <p:sp>
        <p:nvSpPr>
          <p:cNvPr id="818" name="Google Shape;818;p3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ubik"/>
                <a:ea typeface="Rubik"/>
                <a:cs typeface="Rubik"/>
                <a:sym typeface="Rubik"/>
              </a:defRPr>
            </a:lvl1pPr>
            <a:lvl2pPr lvl="1" algn="r">
              <a:buNone/>
              <a:defRPr sz="1000">
                <a:solidFill>
                  <a:schemeClr val="dk2"/>
                </a:solidFill>
                <a:latin typeface="Rubik"/>
                <a:ea typeface="Rubik"/>
                <a:cs typeface="Rubik"/>
                <a:sym typeface="Rubik"/>
              </a:defRPr>
            </a:lvl2pPr>
            <a:lvl3pPr lvl="2" algn="r">
              <a:buNone/>
              <a:defRPr sz="1000">
                <a:solidFill>
                  <a:schemeClr val="dk2"/>
                </a:solidFill>
                <a:latin typeface="Rubik"/>
                <a:ea typeface="Rubik"/>
                <a:cs typeface="Rubik"/>
                <a:sym typeface="Rubik"/>
              </a:defRPr>
            </a:lvl3pPr>
            <a:lvl4pPr lvl="3" algn="r">
              <a:buNone/>
              <a:defRPr sz="1000">
                <a:solidFill>
                  <a:schemeClr val="dk2"/>
                </a:solidFill>
                <a:latin typeface="Rubik"/>
                <a:ea typeface="Rubik"/>
                <a:cs typeface="Rubik"/>
                <a:sym typeface="Rubik"/>
              </a:defRPr>
            </a:lvl4pPr>
            <a:lvl5pPr lvl="4" algn="r">
              <a:buNone/>
              <a:defRPr sz="1000">
                <a:solidFill>
                  <a:schemeClr val="dk2"/>
                </a:solidFill>
                <a:latin typeface="Rubik"/>
                <a:ea typeface="Rubik"/>
                <a:cs typeface="Rubik"/>
                <a:sym typeface="Rubik"/>
              </a:defRPr>
            </a:lvl5pPr>
            <a:lvl6pPr lvl="5" algn="r">
              <a:buNone/>
              <a:defRPr sz="1000">
                <a:solidFill>
                  <a:schemeClr val="dk2"/>
                </a:solidFill>
                <a:latin typeface="Rubik"/>
                <a:ea typeface="Rubik"/>
                <a:cs typeface="Rubik"/>
                <a:sym typeface="Rubik"/>
              </a:defRPr>
            </a:lvl6pPr>
            <a:lvl7pPr lvl="6" algn="r">
              <a:buNone/>
              <a:defRPr sz="1000">
                <a:solidFill>
                  <a:schemeClr val="dk2"/>
                </a:solidFill>
                <a:latin typeface="Rubik"/>
                <a:ea typeface="Rubik"/>
                <a:cs typeface="Rubik"/>
                <a:sym typeface="Rubik"/>
              </a:defRPr>
            </a:lvl7pPr>
            <a:lvl8pPr lvl="7" algn="r">
              <a:buNone/>
              <a:defRPr sz="1000">
                <a:solidFill>
                  <a:schemeClr val="dk2"/>
                </a:solidFill>
                <a:latin typeface="Rubik"/>
                <a:ea typeface="Rubik"/>
                <a:cs typeface="Rubik"/>
                <a:sym typeface="Rubik"/>
              </a:defRPr>
            </a:lvl8pPr>
            <a:lvl9pPr lvl="8" algn="r">
              <a:buNone/>
              <a:defRPr sz="1000">
                <a:solidFill>
                  <a:schemeClr val="dk2"/>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61"/>
          <p:cNvSpPr txBox="1"/>
          <p:nvPr>
            <p:ph type="title"/>
          </p:nvPr>
        </p:nvSpPr>
        <p:spPr>
          <a:xfrm>
            <a:off x="1248900" y="1632850"/>
            <a:ext cx="66462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IAT Comparing Cats vs. Dogs</a:t>
            </a:r>
            <a:endParaRPr/>
          </a:p>
        </p:txBody>
      </p:sp>
      <p:sp>
        <p:nvSpPr>
          <p:cNvPr id="1028" name="Google Shape;1028;p61"/>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Katie Whisnant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6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This Study</a:t>
            </a:r>
            <a:endParaRPr/>
          </a:p>
        </p:txBody>
      </p:sp>
      <p:sp>
        <p:nvSpPr>
          <p:cNvPr id="1034" name="Google Shape;1034;p62"/>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a:t>Performed an Implicit Association Test designed to compare cats and dogs against positive and negative words</a:t>
            </a:r>
            <a:endParaRPr/>
          </a:p>
          <a:p>
            <a:pPr indent="-314325" lvl="0" marL="457200" rtl="0" algn="l">
              <a:spcBef>
                <a:spcPts val="0"/>
              </a:spcBef>
              <a:spcAft>
                <a:spcPts val="0"/>
              </a:spcAft>
              <a:buSzPts val="1350"/>
              <a:buChar char="●"/>
            </a:pPr>
            <a:r>
              <a:rPr lang="en"/>
              <a:t>Possible moderators:</a:t>
            </a:r>
            <a:endParaRPr/>
          </a:p>
          <a:p>
            <a:pPr indent="-314325" lvl="1" marL="914400" rtl="0" algn="l">
              <a:spcBef>
                <a:spcPts val="0"/>
              </a:spcBef>
              <a:spcAft>
                <a:spcPts val="0"/>
              </a:spcAft>
              <a:buSzPts val="1350"/>
              <a:buChar char="○"/>
            </a:pPr>
            <a:r>
              <a:rPr lang="en"/>
              <a:t>Allergies to cats and/or dogs </a:t>
            </a:r>
            <a:endParaRPr/>
          </a:p>
          <a:p>
            <a:pPr indent="-314325" lvl="1" marL="914400" rtl="0" algn="l">
              <a:spcBef>
                <a:spcPts val="0"/>
              </a:spcBef>
              <a:spcAft>
                <a:spcPts val="0"/>
              </a:spcAft>
              <a:buSzPts val="1350"/>
              <a:buChar char="○"/>
            </a:pPr>
            <a:r>
              <a:rPr lang="en"/>
              <a:t>Cats/dogs as pets at home</a:t>
            </a:r>
            <a:endParaRPr/>
          </a:p>
          <a:p>
            <a:pPr indent="-314325" lvl="0" marL="457200" rtl="0" algn="l">
              <a:spcBef>
                <a:spcPts val="0"/>
              </a:spcBef>
              <a:spcAft>
                <a:spcPts val="0"/>
              </a:spcAft>
              <a:buSzPts val="1350"/>
              <a:buChar char="●"/>
            </a:pPr>
            <a:r>
              <a:rPr lang="en"/>
              <a:t>Anticipated Findings:</a:t>
            </a:r>
            <a:endParaRPr/>
          </a:p>
          <a:p>
            <a:pPr indent="-314325" lvl="1" marL="914400" rtl="0" algn="l">
              <a:spcBef>
                <a:spcPts val="0"/>
              </a:spcBef>
              <a:spcAft>
                <a:spcPts val="0"/>
              </a:spcAft>
              <a:buSzPts val="1350"/>
              <a:buChar char="○"/>
            </a:pPr>
            <a:r>
              <a:rPr lang="en"/>
              <a:t>People associated cats with more negative words </a:t>
            </a:r>
            <a:endParaRPr/>
          </a:p>
          <a:p>
            <a:pPr indent="-314325" lvl="1" marL="914400" rtl="0" algn="l">
              <a:spcBef>
                <a:spcPts val="0"/>
              </a:spcBef>
              <a:spcAft>
                <a:spcPts val="0"/>
              </a:spcAft>
              <a:buSzPts val="1350"/>
              <a:buChar char="○"/>
            </a:pPr>
            <a:r>
              <a:rPr lang="en"/>
              <a:t>People with cat allergies would be more likely to think of cats negatively</a:t>
            </a:r>
            <a:endParaRPr/>
          </a:p>
          <a:p>
            <a:pPr indent="-314325" lvl="1" marL="914400" rtl="0" algn="l">
              <a:spcBef>
                <a:spcPts val="0"/>
              </a:spcBef>
              <a:spcAft>
                <a:spcPts val="0"/>
              </a:spcAft>
              <a:buSzPts val="1350"/>
              <a:buChar char="○"/>
            </a:pPr>
            <a:r>
              <a:rPr lang="en"/>
              <a:t>People who had cats were more likely to think of cats positively</a:t>
            </a:r>
            <a:endParaRPr/>
          </a:p>
          <a:p>
            <a:pPr indent="-314325" lvl="0" marL="457200" rtl="0" algn="l">
              <a:spcBef>
                <a:spcPts val="0"/>
              </a:spcBef>
              <a:spcAft>
                <a:spcPts val="0"/>
              </a:spcAft>
              <a:buSzPts val="1350"/>
              <a:buChar char="●"/>
            </a:pPr>
            <a:r>
              <a:rPr lang="en"/>
              <a:t>No relationship between the two tests both in general and with any moderators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63"/>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Comparing the Two Groups</a:t>
            </a:r>
            <a:endParaRPr/>
          </a:p>
        </p:txBody>
      </p:sp>
      <p:pic>
        <p:nvPicPr>
          <p:cNvPr id="1040" name="Google Shape;1040;p63"/>
          <p:cNvPicPr preferRelativeResize="0"/>
          <p:nvPr/>
        </p:nvPicPr>
        <p:blipFill>
          <a:blip r:embed="rId3">
            <a:alphaModFix/>
          </a:blip>
          <a:stretch>
            <a:fillRect/>
          </a:stretch>
        </p:blipFill>
        <p:spPr>
          <a:xfrm>
            <a:off x="1725550" y="1337900"/>
            <a:ext cx="5656776" cy="3535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64"/>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Looking at Allergy Moderator</a:t>
            </a:r>
            <a:endParaRPr/>
          </a:p>
        </p:txBody>
      </p:sp>
      <p:pic>
        <p:nvPicPr>
          <p:cNvPr id="1046" name="Google Shape;1046;p64"/>
          <p:cNvPicPr preferRelativeResize="0"/>
          <p:nvPr/>
        </p:nvPicPr>
        <p:blipFill>
          <a:blip r:embed="rId3">
            <a:alphaModFix/>
          </a:blip>
          <a:stretch>
            <a:fillRect/>
          </a:stretch>
        </p:blipFill>
        <p:spPr>
          <a:xfrm>
            <a:off x="1696625" y="1302650"/>
            <a:ext cx="5750748" cy="3594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65"/>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Looking at Pet Moderator</a:t>
            </a:r>
            <a:endParaRPr/>
          </a:p>
        </p:txBody>
      </p:sp>
      <p:pic>
        <p:nvPicPr>
          <p:cNvPr id="1052" name="Google Shape;1052;p65"/>
          <p:cNvPicPr preferRelativeResize="0"/>
          <p:nvPr/>
        </p:nvPicPr>
        <p:blipFill>
          <a:blip r:embed="rId3">
            <a:alphaModFix/>
          </a:blip>
          <a:stretch>
            <a:fillRect/>
          </a:stretch>
        </p:blipFill>
        <p:spPr>
          <a:xfrm>
            <a:off x="1788338" y="1375050"/>
            <a:ext cx="5567324" cy="347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6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Limitations</a:t>
            </a:r>
            <a:endParaRPr/>
          </a:p>
        </p:txBody>
      </p:sp>
      <p:sp>
        <p:nvSpPr>
          <p:cNvPr id="1058" name="Google Shape;1058;p66"/>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a:t>The sample size was 15</a:t>
            </a:r>
            <a:endParaRPr/>
          </a:p>
          <a:p>
            <a:pPr indent="-314325" lvl="1" marL="914400" rtl="0" algn="l">
              <a:spcBef>
                <a:spcPts val="0"/>
              </a:spcBef>
              <a:spcAft>
                <a:spcPts val="0"/>
              </a:spcAft>
              <a:buSzPts val="1350"/>
              <a:buChar char="○"/>
            </a:pPr>
            <a:r>
              <a:rPr lang="en"/>
              <a:t>Using a larger sample size, there could be effects that were not significant with such a small group</a:t>
            </a:r>
            <a:endParaRPr/>
          </a:p>
          <a:p>
            <a:pPr indent="-314325" lvl="0" marL="457200" rtl="0" algn="l">
              <a:spcBef>
                <a:spcPts val="0"/>
              </a:spcBef>
              <a:spcAft>
                <a:spcPts val="0"/>
              </a:spcAft>
              <a:buSzPts val="1350"/>
              <a:buChar char="●"/>
            </a:pPr>
            <a:r>
              <a:rPr lang="en"/>
              <a:t>The moderators had to be adjusted and even disregarded because each group was so small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67"/>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Moderator Counts</a:t>
            </a:r>
            <a:endParaRPr/>
          </a:p>
        </p:txBody>
      </p:sp>
      <p:pic>
        <p:nvPicPr>
          <p:cNvPr id="1064" name="Google Shape;1064;p67"/>
          <p:cNvPicPr preferRelativeResize="0"/>
          <p:nvPr/>
        </p:nvPicPr>
        <p:blipFill>
          <a:blip r:embed="rId3">
            <a:alphaModFix/>
          </a:blip>
          <a:stretch>
            <a:fillRect/>
          </a:stretch>
        </p:blipFill>
        <p:spPr>
          <a:xfrm>
            <a:off x="0" y="1620525"/>
            <a:ext cx="4511048" cy="3383274"/>
          </a:xfrm>
          <a:prstGeom prst="rect">
            <a:avLst/>
          </a:prstGeom>
          <a:noFill/>
          <a:ln>
            <a:noFill/>
          </a:ln>
        </p:spPr>
      </p:pic>
      <p:pic>
        <p:nvPicPr>
          <p:cNvPr id="1065" name="Google Shape;1065;p67"/>
          <p:cNvPicPr preferRelativeResize="0"/>
          <p:nvPr/>
        </p:nvPicPr>
        <p:blipFill>
          <a:blip r:embed="rId4">
            <a:alphaModFix/>
          </a:blip>
          <a:stretch>
            <a:fillRect/>
          </a:stretch>
        </p:blipFill>
        <p:spPr>
          <a:xfrm>
            <a:off x="4632950" y="1620549"/>
            <a:ext cx="4511048" cy="3383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6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Future Directions</a:t>
            </a:r>
            <a:endParaRPr/>
          </a:p>
        </p:txBody>
      </p:sp>
      <p:sp>
        <p:nvSpPr>
          <p:cNvPr id="1071" name="Google Shape;1071;p68"/>
          <p:cNvSpPr txBox="1"/>
          <p:nvPr>
            <p:ph idx="2" type="body"/>
          </p:nvPr>
        </p:nvSpPr>
        <p:spPr>
          <a:xfrm>
            <a:off x="456400" y="1954050"/>
            <a:ext cx="8113800" cy="2742300"/>
          </a:xfrm>
          <a:prstGeom prst="rect">
            <a:avLst/>
          </a:prstGeom>
        </p:spPr>
        <p:txBody>
          <a:bodyPr anchorCtr="0" anchor="t" bIns="91425" lIns="91425" spcFirstLastPara="1" rIns="91425" wrap="square" tIns="91425">
            <a:normAutofit fontScale="25000"/>
          </a:bodyPr>
          <a:lstStyle/>
          <a:p>
            <a:pPr indent="-311150" lvl="0" marL="457200" rtl="0" algn="l">
              <a:spcBef>
                <a:spcPts val="0"/>
              </a:spcBef>
              <a:spcAft>
                <a:spcPts val="0"/>
              </a:spcAft>
              <a:buSzPct val="100000"/>
              <a:buChar char="●"/>
            </a:pPr>
            <a:r>
              <a:rPr lang="en" sz="5200"/>
              <a:t>Use a larger sample size</a:t>
            </a:r>
            <a:endParaRPr sz="5200"/>
          </a:p>
          <a:p>
            <a:pPr indent="-311150" lvl="0" marL="457200" rtl="0" algn="l">
              <a:spcBef>
                <a:spcPts val="0"/>
              </a:spcBef>
              <a:spcAft>
                <a:spcPts val="0"/>
              </a:spcAft>
              <a:buSzPct val="100000"/>
              <a:buChar char="●"/>
            </a:pPr>
            <a:r>
              <a:rPr lang="en" sz="5200"/>
              <a:t>Create more equal groups to allow testing for moderators</a:t>
            </a:r>
            <a:endParaRPr sz="5200"/>
          </a:p>
          <a:p>
            <a:pPr indent="-311150" lvl="0" marL="457200" rtl="0" algn="l">
              <a:spcBef>
                <a:spcPts val="0"/>
              </a:spcBef>
              <a:spcAft>
                <a:spcPts val="0"/>
              </a:spcAft>
              <a:buSzPct val="100000"/>
              <a:buChar char="●"/>
            </a:pPr>
            <a:r>
              <a:rPr lang="en" sz="5200"/>
              <a:t>Change images used</a:t>
            </a:r>
            <a:endParaRPr sz="5200"/>
          </a:p>
          <a:p>
            <a:pPr indent="-311150" lvl="1" marL="914400" rtl="0" algn="l">
              <a:spcBef>
                <a:spcPts val="0"/>
              </a:spcBef>
              <a:spcAft>
                <a:spcPts val="0"/>
              </a:spcAft>
              <a:buSzPct val="100000"/>
              <a:buChar char="○"/>
            </a:pPr>
            <a:r>
              <a:rPr lang="en" sz="5200"/>
              <a:t>Some images were AI generated</a:t>
            </a:r>
            <a:endParaRPr sz="5200"/>
          </a:p>
          <a:p>
            <a:pPr indent="-311150" lvl="1" marL="914400" rtl="0" algn="l">
              <a:spcBef>
                <a:spcPts val="0"/>
              </a:spcBef>
              <a:spcAft>
                <a:spcPts val="0"/>
              </a:spcAft>
              <a:buSzPct val="100000"/>
              <a:buChar char="○"/>
            </a:pPr>
            <a:r>
              <a:rPr lang="en" sz="5200"/>
              <a:t>Test out photos and make sure they are neutral and similar so there are no accidental biases</a:t>
            </a:r>
            <a:endParaRPr sz="5200"/>
          </a:p>
          <a:p>
            <a:pPr indent="-311150" lvl="0" marL="457200" rtl="0" algn="l">
              <a:spcBef>
                <a:spcPts val="0"/>
              </a:spcBef>
              <a:spcAft>
                <a:spcPts val="0"/>
              </a:spcAft>
              <a:buSzPct val="100000"/>
              <a:buChar char="●"/>
            </a:pPr>
            <a:r>
              <a:rPr lang="en" sz="5200"/>
              <a:t>Change words used</a:t>
            </a:r>
            <a:endParaRPr sz="5200"/>
          </a:p>
          <a:p>
            <a:pPr indent="-311150" lvl="1" marL="914400" rtl="0" algn="l">
              <a:spcBef>
                <a:spcPts val="0"/>
              </a:spcBef>
              <a:spcAft>
                <a:spcPts val="0"/>
              </a:spcAft>
              <a:buSzPct val="100000"/>
              <a:buChar char="○"/>
            </a:pPr>
            <a:r>
              <a:rPr lang="en" sz="5200"/>
              <a:t>Choose positive and negative words that are antonyms to allow for easier grouping</a:t>
            </a:r>
            <a:endParaRPr sz="5200"/>
          </a:p>
          <a:p>
            <a:pPr indent="-311150" lvl="0" marL="457200" rtl="0" algn="l">
              <a:spcBef>
                <a:spcPts val="0"/>
              </a:spcBef>
              <a:spcAft>
                <a:spcPts val="0"/>
              </a:spcAft>
              <a:buSzPct val="100000"/>
              <a:buChar char="●"/>
            </a:pPr>
            <a:r>
              <a:rPr lang="en" sz="5200"/>
              <a:t>Add at least one more trial of each pairing to gather more data</a:t>
            </a:r>
            <a:endParaRPr sz="5200"/>
          </a:p>
          <a:p>
            <a:pPr indent="-311150" lvl="1" marL="914400" rtl="0" algn="l">
              <a:spcBef>
                <a:spcPts val="0"/>
              </a:spcBef>
              <a:spcAft>
                <a:spcPts val="0"/>
              </a:spcAft>
              <a:buSzPct val="100000"/>
              <a:buChar char="○"/>
            </a:pPr>
            <a:r>
              <a:rPr lang="en" sz="5200"/>
              <a:t>Could make each pairing appear on both sides of the screen</a:t>
            </a:r>
            <a:endParaRPr sz="52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9"/>
          <p:cNvSpPr txBox="1"/>
          <p:nvPr>
            <p:ph type="title"/>
          </p:nvPr>
        </p:nvSpPr>
        <p:spPr>
          <a:xfrm>
            <a:off x="1248900" y="1777350"/>
            <a:ext cx="66462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nguage Arts Subject for High School - 9th Grade: Reading by Slidesgo">
  <a:themeElements>
    <a:clrScheme name="Simple Light">
      <a:dk1>
        <a:srgbClr val="FFFFFF"/>
      </a:dk1>
      <a:lt1>
        <a:srgbClr val="FFFFFF"/>
      </a:lt1>
      <a:dk2>
        <a:srgbClr val="508A9E"/>
      </a:dk2>
      <a:lt2>
        <a:srgbClr val="F8EEA3"/>
      </a:lt2>
      <a:accent1>
        <a:srgbClr val="F2EFDA"/>
      </a:accent1>
      <a:accent2>
        <a:srgbClr val="1C4F61"/>
      </a:accent2>
      <a:accent3>
        <a:srgbClr val="F2EFDA"/>
      </a:accent3>
      <a:accent4>
        <a:srgbClr val="F2EFDA"/>
      </a:accent4>
      <a:accent5>
        <a:srgbClr val="F2EFDA"/>
      </a:accent5>
      <a:accent6>
        <a:srgbClr val="F2EFD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llabus / Course Overview #1">
  <a:themeElements>
    <a:clrScheme name="Simple Light">
      <a:dk1>
        <a:srgbClr val="03045E"/>
      </a:dk1>
      <a:lt1>
        <a:srgbClr val="CAF0F8"/>
      </a:lt1>
      <a:dk2>
        <a:srgbClr val="00508A"/>
      </a:dk2>
      <a:lt2>
        <a:srgbClr val="FFFFFF"/>
      </a:lt2>
      <a:accent1>
        <a:srgbClr val="86FFFF"/>
      </a:accent1>
      <a:accent2>
        <a:srgbClr val="90E0EF"/>
      </a:accent2>
      <a:accent3>
        <a:srgbClr val="0077B6"/>
      </a:accent3>
      <a:accent4>
        <a:srgbClr val="0096C7"/>
      </a:accent4>
      <a:accent5>
        <a:srgbClr val="00B4D8"/>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