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801600" cy="9601200" type="A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7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3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6.png"/><Relationship Id="rId5" Type="http://schemas.openxmlformats.org/officeDocument/2006/relationships/tags" Target="../tags/tag73.xml"/><Relationship Id="rId4" Type="http://schemas.openxmlformats.org/officeDocument/2006/relationships/image" Target="../media/image5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7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8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9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9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image" Target="../media/image11.png"/><Relationship Id="rId5" Type="http://schemas.openxmlformats.org/officeDocument/2006/relationships/tags" Target="../tags/tag115.xml"/><Relationship Id="rId4" Type="http://schemas.openxmlformats.org/officeDocument/2006/relationships/image" Target="../media/image10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3.jpe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3599411" y="3553691"/>
            <a:ext cx="5602778" cy="249381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695473" y="4010681"/>
            <a:ext cx="5410654" cy="89916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16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695473" y="4988560"/>
            <a:ext cx="5410654" cy="54864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36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974730" y="23241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3146425" y="3352165"/>
            <a:ext cx="6508750" cy="289687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695065" y="3896995"/>
            <a:ext cx="5410835" cy="1144905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95700" y="5090160"/>
            <a:ext cx="5410835" cy="58166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36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597600" y="16758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04800" y="1736725"/>
            <a:ext cx="529590" cy="1067435"/>
          </a:xfrm>
          <a:custGeom>
            <a:avLst/>
            <a:gdLst>
              <a:gd name="connsiteX0" fmla="*/ 0 w 529433"/>
              <a:gd name="connsiteY0" fmla="*/ 0 h 1067646"/>
              <a:gd name="connsiteX1" fmla="*/ 529433 w 529433"/>
              <a:gd name="connsiteY1" fmla="*/ 0 h 1067646"/>
              <a:gd name="connsiteX2" fmla="*/ 529433 w 529433"/>
              <a:gd name="connsiteY2" fmla="*/ 1067646 h 1067646"/>
              <a:gd name="connsiteX3" fmla="*/ 0 w 529433"/>
              <a:gd name="connsiteY3" fmla="*/ 1067646 h 10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433" h="1067646">
                <a:moveTo>
                  <a:pt x="0" y="0"/>
                </a:moveTo>
                <a:lnTo>
                  <a:pt x="529433" y="0"/>
                </a:lnTo>
                <a:lnTo>
                  <a:pt x="529433" y="1067646"/>
                </a:lnTo>
                <a:lnTo>
                  <a:pt x="0" y="1067646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4562520">
            <a:off x="10923270" y="6653530"/>
            <a:ext cx="1228725" cy="1670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86400" y="2620800"/>
            <a:ext cx="9626400" cy="723600"/>
          </a:xfrm>
        </p:spPr>
        <p:txBody>
          <a:bodyPr anchor="ctr">
            <a:normAutofit/>
          </a:bodyPr>
          <a:lstStyle>
            <a:lvl1pPr>
              <a:defRPr sz="448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585913" y="35352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04800" y="137160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7037480" flipH="1">
            <a:off x="618490" y="6865620"/>
            <a:ext cx="1016635" cy="13823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88000" y="2142000"/>
            <a:ext cx="3960000" cy="882000"/>
          </a:xfrm>
        </p:spPr>
        <p:txBody>
          <a:bodyPr anchor="ctr">
            <a:normAutofit/>
          </a:bodyPr>
          <a:lstStyle>
            <a:lvl1pPr>
              <a:defRPr sz="50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891600" y="31356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406000" y="21415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304800" y="137160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0800000">
            <a:off x="11883175" y="1850532"/>
            <a:ext cx="613625" cy="1230936"/>
          </a:xfrm>
          <a:custGeom>
            <a:avLst/>
            <a:gdLst>
              <a:gd name="connsiteX0" fmla="*/ 0 w 529433"/>
              <a:gd name="connsiteY0" fmla="*/ 0 h 1067646"/>
              <a:gd name="connsiteX1" fmla="*/ 529433 w 529433"/>
              <a:gd name="connsiteY1" fmla="*/ 0 h 1067646"/>
              <a:gd name="connsiteX2" fmla="*/ 529433 w 529433"/>
              <a:gd name="connsiteY2" fmla="*/ 1067646 h 1067646"/>
              <a:gd name="connsiteX3" fmla="*/ 0 w 529433"/>
              <a:gd name="connsiteY3" fmla="*/ 1067646 h 10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433" h="1067646">
                <a:moveTo>
                  <a:pt x="0" y="0"/>
                </a:moveTo>
                <a:lnTo>
                  <a:pt x="529433" y="0"/>
                </a:lnTo>
                <a:lnTo>
                  <a:pt x="529433" y="1067646"/>
                </a:lnTo>
                <a:lnTo>
                  <a:pt x="0" y="106764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916800" y="21528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50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916800" y="30312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917575" y="41796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04800" y="64008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600815" y="7277735"/>
            <a:ext cx="895985" cy="951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909600" y="20412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448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909637" y="30528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898800" y="65520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304800" y="137160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600815" y="7277735"/>
            <a:ext cx="895985" cy="951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84400" y="16092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884400" y="30348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547200" y="30348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877200" y="61884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558000" y="61848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304800" y="23308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562520">
            <a:off x="9812655" y="6031230"/>
            <a:ext cx="2828290" cy="3320415"/>
          </a:xfrm>
          <a:custGeom>
            <a:avLst/>
            <a:gdLst>
              <a:gd name="connsiteX0" fmla="*/ 2670148 w 2828006"/>
              <a:gd name="connsiteY0" fmla="*/ 3320729 h 3320729"/>
              <a:gd name="connsiteX1" fmla="*/ 2828006 w 2828006"/>
              <a:gd name="connsiteY1" fmla="*/ 2685614 h 3320729"/>
              <a:gd name="connsiteX2" fmla="*/ 2828006 w 2828006"/>
              <a:gd name="connsiteY2" fmla="*/ 3320729 h 3320729"/>
              <a:gd name="connsiteX3" fmla="*/ 0 w 2828006"/>
              <a:gd name="connsiteY3" fmla="*/ 0 h 3320729"/>
              <a:gd name="connsiteX4" fmla="*/ 2242751 w 2828006"/>
              <a:gd name="connsiteY4" fmla="*/ 557434 h 3320729"/>
              <a:gd name="connsiteX5" fmla="*/ 1555935 w 2828006"/>
              <a:gd name="connsiteY5" fmla="*/ 3320729 h 3320729"/>
              <a:gd name="connsiteX6" fmla="*/ 0 w 2828006"/>
              <a:gd name="connsiteY6" fmla="*/ 3320729 h 332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006" h="3320729">
                <a:moveTo>
                  <a:pt x="2670148" y="3320729"/>
                </a:moveTo>
                <a:lnTo>
                  <a:pt x="2828006" y="2685614"/>
                </a:lnTo>
                <a:lnTo>
                  <a:pt x="2828006" y="3320729"/>
                </a:lnTo>
                <a:close/>
                <a:moveTo>
                  <a:pt x="0" y="0"/>
                </a:moveTo>
                <a:lnTo>
                  <a:pt x="2242751" y="557434"/>
                </a:lnTo>
                <a:lnTo>
                  <a:pt x="1555935" y="3320729"/>
                </a:lnTo>
                <a:lnTo>
                  <a:pt x="0" y="3320729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304800" y="1371600"/>
            <a:ext cx="2247900" cy="2386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827600" y="2710800"/>
            <a:ext cx="9144000" cy="2386800"/>
          </a:xfrm>
        </p:spPr>
        <p:txBody>
          <a:bodyPr anchor="b">
            <a:normAutofit/>
          </a:bodyPr>
          <a:lstStyle>
            <a:lvl1pPr algn="ctr">
              <a:defRPr sz="8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827213" y="52344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4682" y="18148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974682" y="23241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320040" marR="0" lvl="0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60120" marR="0" lvl="1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600200" marR="0" lvl="2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2240280" marR="0" lvl="3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880360" marR="0" lvl="4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6052966" y="5124422"/>
            <a:ext cx="6956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52890" y="5165673"/>
            <a:ext cx="4295819" cy="790628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504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4682" y="18148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974730" y="23241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320040" marR="0" lvl="0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60120" marR="0" lvl="1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600200" marR="0" lvl="2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2240280" marR="0" lvl="3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880360" marR="0" lvl="4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543677" y="2324108"/>
            <a:ext cx="5283242" cy="5388907"/>
          </a:xfrm>
        </p:spPr>
        <p:txBody>
          <a:bodyPr>
            <a:noAutofit/>
          </a:bodyPr>
          <a:lstStyle>
            <a:lvl1pPr>
              <a:defRPr sz="22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2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2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2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24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4682" y="18148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74730" y="23241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974725" y="27781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320040" marR="0" lvl="0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60120" marR="0" lvl="1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600200" marR="0" lvl="2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2240280" marR="0" lvl="3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880360" marR="0" lvl="4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540550" y="23241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8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540550" y="27781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320040" marR="0" lvl="0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60120" marR="0" lvl="1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600200" marR="0" lvl="2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2240280" marR="0" lvl="3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880360" marR="0" lvl="4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4800" y="1371600"/>
            <a:ext cx="12192000" cy="6858000"/>
          </a:xfrm>
          <a:custGeom>
            <a:avLst/>
            <a:gdLst>
              <a:gd name="connsiteX0" fmla="*/ 260466 w 12192000"/>
              <a:gd name="connsiteY0" fmla="*/ 245226 h 6858000"/>
              <a:gd name="connsiteX1" fmla="*/ 260466 w 12192000"/>
              <a:gd name="connsiteY1" fmla="*/ 6612775 h 6858000"/>
              <a:gd name="connsiteX2" fmla="*/ 11931535 w 12192000"/>
              <a:gd name="connsiteY2" fmla="*/ 6612775 h 6858000"/>
              <a:gd name="connsiteX3" fmla="*/ 11931535 w 12192000"/>
              <a:gd name="connsiteY3" fmla="*/ 24522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60466" y="245226"/>
                </a:moveTo>
                <a:lnTo>
                  <a:pt x="260466" y="6612775"/>
                </a:lnTo>
                <a:lnTo>
                  <a:pt x="11931535" y="6612775"/>
                </a:lnTo>
                <a:lnTo>
                  <a:pt x="11931535" y="24522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4730" y="18148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974730" y="23241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960120" marR="0" lvl="1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4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600200" marR="0" lvl="2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2240280" marR="0" lvl="3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880360" marR="0" lvl="4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543725" y="23241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320040" marR="0" lvl="0" indent="-32004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4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4562520">
            <a:off x="11391479" y="7135362"/>
            <a:ext cx="823450" cy="11193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875935" y="23241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336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974725" y="23241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974682" y="18148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974682" y="23241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1184542" y="77214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420800" y="77214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915400" y="77214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04800" y="1371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1280160" rtl="0" eaLnBrk="1" fontAlgn="auto" latinLnBrk="0" hangingPunct="1">
        <a:lnSpc>
          <a:spcPct val="100000"/>
        </a:lnSpc>
        <a:spcBef>
          <a:spcPct val="0"/>
        </a:spcBef>
        <a:buNone/>
        <a:defRPr sz="336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2004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24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96012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2253615" algn="l"/>
        </a:tabLst>
        <a:defRPr sz="224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60020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24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224028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24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88036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24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128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image" Target="../media/image15.png"/><Relationship Id="rId10" Type="http://schemas.openxmlformats.org/officeDocument/2006/relationships/tags" Target="../tags/tag133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694838" y="319426"/>
            <a:ext cx="5410654" cy="899167"/>
          </a:xfrm>
        </p:spPr>
        <p:txBody>
          <a:bodyPr>
            <a:normAutofit fontScale="90000"/>
          </a:bodyPr>
          <a:p>
            <a:r>
              <a:rPr lang="en-US" altLang="zh-CN"/>
              <a:t>“</a:t>
            </a:r>
            <a:r>
              <a:rPr lang="zh-CN" altLang="en-US"/>
              <a:t>图百态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32885" y="1035685"/>
            <a:ext cx="6247130" cy="548640"/>
          </a:xfrm>
        </p:spPr>
        <p:txBody>
          <a:bodyPr>
            <a:normAutofit fontScale="80000"/>
          </a:bodyPr>
          <a:p>
            <a:pPr marL="457200" lvl="1" indent="457200"/>
            <a:r>
              <a:rPr lang="en-US" altLang="zh-CN"/>
              <a:t>——</a:t>
            </a:r>
            <a:r>
              <a:rPr lang="zh-CN" altLang="en-US"/>
              <a:t>图片处理</a:t>
            </a:r>
            <a:r>
              <a:rPr lang="zh-CN" altLang="en-US"/>
              <a:t>助手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075" y="1675765"/>
            <a:ext cx="11804015" cy="7583805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NO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5" y="2040255"/>
            <a:ext cx="3509366" cy="23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NO.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766" y="4961255"/>
            <a:ext cx="3509645" cy="23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8832215" y="2200910"/>
            <a:ext cx="2736850" cy="1990090"/>
            <a:chOff x="13909" y="3466"/>
            <a:chExt cx="4310" cy="3134"/>
          </a:xfrm>
        </p:grpSpPr>
        <p:sp>
          <p:nvSpPr>
            <p:cNvPr id="11" name="文本框 10"/>
            <p:cNvSpPr txBox="1"/>
            <p:nvPr/>
          </p:nvSpPr>
          <p:spPr>
            <a:xfrm>
              <a:off x="13909" y="3466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切换图片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909" y="4671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清除</a:t>
              </a:r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画面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09" y="5876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另存为</a:t>
              </a:r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图片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95400" y="2200910"/>
            <a:ext cx="2737485" cy="1990725"/>
            <a:chOff x="2293" y="3466"/>
            <a:chExt cx="4311" cy="3135"/>
          </a:xfrm>
        </p:grpSpPr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2293" y="3466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像素化</a:t>
              </a:r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处理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2293" y="4671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流场绘图</a:t>
              </a:r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处理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2293" y="5876"/>
              <a:ext cx="43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噪声笔刷绘图</a:t>
              </a:r>
              <a:r>
                <a:rPr lang="zh-CN" altLang="en-US" sz="2400">
                  <a:latin typeface="汉仪唐美人W" panose="00020600040101010101" charset="-122"/>
                  <a:ea typeface="汉仪唐美人W" panose="00020600040101010101" charset="-122"/>
                </a:rPr>
                <a:t>处理</a:t>
              </a:r>
              <a:endParaRPr lang="zh-CN" altLang="en-US" sz="2400">
                <a:latin typeface="汉仪唐美人W" panose="00020600040101010101" charset="-122"/>
                <a:ea typeface="汉仪唐美人W" panose="00020600040101010101" charset="-122"/>
              </a:endParaRPr>
            </a:p>
          </p:txBody>
        </p:sp>
      </p:grpSp>
      <p:pic>
        <p:nvPicPr>
          <p:cNvPr id="19" name="图片 18" descr="NO.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986" y="4968875"/>
            <a:ext cx="3509645" cy="23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 descr="NO.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29785" y="4960620"/>
            <a:ext cx="3509736" cy="23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接箭头连接符 20"/>
          <p:cNvCxnSpPr>
            <a:endCxn id="14" idx="3"/>
          </p:cNvCxnSpPr>
          <p:nvPr/>
        </p:nvCxnSpPr>
        <p:spPr>
          <a:xfrm flipH="1">
            <a:off x="4032885" y="2244090"/>
            <a:ext cx="609600" cy="187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3"/>
          </p:cNvCxnSpPr>
          <p:nvPr/>
        </p:nvCxnSpPr>
        <p:spPr>
          <a:xfrm flipH="1">
            <a:off x="4032885" y="2447290"/>
            <a:ext cx="596900" cy="749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6" idx="3"/>
          </p:cNvCxnSpPr>
          <p:nvPr/>
        </p:nvCxnSpPr>
        <p:spPr>
          <a:xfrm flipH="1">
            <a:off x="4032885" y="2687955"/>
            <a:ext cx="609600" cy="1273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1"/>
          </p:cNvCxnSpPr>
          <p:nvPr/>
        </p:nvCxnSpPr>
        <p:spPr>
          <a:xfrm>
            <a:off x="8143240" y="2244090"/>
            <a:ext cx="688975" cy="187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8143240" y="2536190"/>
            <a:ext cx="688975" cy="660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3" idx="1"/>
          </p:cNvCxnSpPr>
          <p:nvPr/>
        </p:nvCxnSpPr>
        <p:spPr>
          <a:xfrm>
            <a:off x="8130540" y="2764155"/>
            <a:ext cx="701675" cy="119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40765" y="7621905"/>
            <a:ext cx="29419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可调节参数：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方块颜色透明度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基础方块大小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30140" y="7621905"/>
            <a:ext cx="29419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可调节参数：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线条生成噪声</a:t>
            </a: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程度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生成迭代</a:t>
            </a: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次数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59520" y="7621905"/>
            <a:ext cx="29419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可调节参数：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每段基础</a:t>
            </a: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长度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唐美人W" panose="00020600040101010101" charset="-122"/>
                <a:ea typeface="汉仪唐美人W" panose="00020600040101010101" charset="-122"/>
              </a:rPr>
              <a:t>线重阈值</a:t>
            </a:r>
            <a:endParaRPr lang="zh-CN" altLang="en-US" sz="2000">
              <a:latin typeface="汉仪唐美人W" panose="00020600040101010101" charset="-122"/>
              <a:ea typeface="汉仪唐美人W" panose="00020600040101010101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535430" y="7334885"/>
            <a:ext cx="196532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 </a:t>
            </a:r>
            <a:r>
              <a:rPr lang="zh-CN" altLang="en-US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像素化处理</a:t>
            </a:r>
            <a:endParaRPr lang="zh-CN" altLang="en-US">
              <a:solidFill>
                <a:srgbClr val="002060"/>
              </a:solidFill>
              <a:latin typeface="汉仪唐美人W" panose="00020600040101010101" charset="-122"/>
              <a:ea typeface="汉仪唐美人W" panose="00020600040101010101" charset="-122"/>
              <a:cs typeface="汉仪唐美人W" panose="00020600040101010101" charset="-122"/>
            </a:endParaRPr>
          </a:p>
        </p:txBody>
      </p:sp>
      <p:sp>
        <p:nvSpPr>
          <p:cNvPr id="31" name="圆角矩形 30"/>
          <p:cNvSpPr/>
          <p:nvPr>
            <p:custDataLst>
              <p:tags r:id="rId12"/>
            </p:custDataLst>
          </p:nvPr>
        </p:nvSpPr>
        <p:spPr>
          <a:xfrm>
            <a:off x="5392420" y="7334885"/>
            <a:ext cx="196532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流场</a:t>
            </a:r>
            <a:r>
              <a:rPr lang="zh-CN" altLang="en-US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绘图处理</a:t>
            </a:r>
            <a:endParaRPr lang="zh-CN" altLang="en-US">
              <a:solidFill>
                <a:srgbClr val="002060"/>
              </a:solidFill>
              <a:latin typeface="汉仪唐美人W" panose="00020600040101010101" charset="-122"/>
              <a:ea typeface="汉仪唐美人W" panose="00020600040101010101" charset="-122"/>
              <a:cs typeface="汉仪唐美人W" panose="00020600040101010101" charset="-122"/>
            </a:endParaRPr>
          </a:p>
        </p:txBody>
      </p:sp>
      <p:sp>
        <p:nvSpPr>
          <p:cNvPr id="32" name="圆角矩形 31"/>
          <p:cNvSpPr/>
          <p:nvPr>
            <p:custDataLst>
              <p:tags r:id="rId13"/>
            </p:custDataLst>
          </p:nvPr>
        </p:nvSpPr>
        <p:spPr>
          <a:xfrm>
            <a:off x="9271635" y="7334885"/>
            <a:ext cx="210375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噪声笔刷</a:t>
            </a:r>
            <a:r>
              <a:rPr lang="zh-CN" altLang="en-US">
                <a:solidFill>
                  <a:srgbClr val="002060"/>
                </a:solidFill>
                <a:latin typeface="汉仪唐美人W" panose="00020600040101010101" charset="-122"/>
                <a:ea typeface="汉仪唐美人W" panose="00020600040101010101" charset="-122"/>
                <a:cs typeface="汉仪唐美人W" panose="00020600040101010101" charset="-122"/>
              </a:rPr>
              <a:t>绘图处理</a:t>
            </a:r>
            <a:endParaRPr lang="zh-CN" altLang="en-US">
              <a:solidFill>
                <a:srgbClr val="002060"/>
              </a:solidFill>
              <a:latin typeface="汉仪唐美人W" panose="00020600040101010101" charset="-122"/>
              <a:ea typeface="汉仪唐美人W" panose="00020600040101010101" charset="-122"/>
              <a:cs typeface="汉仪唐美人W" panose="00020600040101010101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7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7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71"/>
  <p:tag name="KSO_WM_TEMPLATE_MASTER_THUMB_INDEX" val="12"/>
  <p:tag name="KSO_WM_TEMPLATE_THUMBS_INDEX" val="1、4、7、10、13、14、17、21、22、23、24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71_1*a*1"/>
  <p:tag name="KSO_WM_TEMPLATE_CATEGORY" val="custom"/>
  <p:tag name="KSO_WM_TEMPLATE_INDEX" val="20202871"/>
  <p:tag name="KSO_WM_UNIT_LAYERLEVEL" val="1"/>
  <p:tag name="KSO_WM_TAG_VERSION" val="1.0"/>
  <p:tag name="KSO_WM_BEAUTIFY_FLAG" val="#wm#"/>
  <p:tag name="KSO_WM_UNIT_PRESET_TEXT" val="清新简约公司简介"/>
</p:tagLst>
</file>

<file path=ppt/tags/tag128.xml><?xml version="1.0" encoding="utf-8"?>
<p:tagLst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71_1*b*1"/>
  <p:tag name="KSO_WM_TEMPLATE_CATEGORY" val="custom"/>
  <p:tag name="KSO_WM_TEMPLATE_INDEX" val="20202871"/>
  <p:tag name="KSO_WM_UNIT_LAYERLEVEL" val="1"/>
  <p:tag name="KSO_WM_TAG_VERSION" val="1.0"/>
  <p:tag name="KSO_WM_BEAUTIFY_FLAG" val="#wm#"/>
  <p:tag name="KSO_WM_UNIT_PRESET_TEXT" val="单击此处添加副标题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SLIDE_ID" val="custom2020287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71"/>
  <p:tag name="KSO_WM_SLIDE_LAYOUT" val="a_b"/>
  <p:tag name="KSO_WM_SLIDE_LAYOUT_CNT" val="1_1"/>
  <p:tag name="KSO_WM_TEMPLATE_MASTER_THUMB_INDEX" val="12"/>
  <p:tag name="KSO_WM_TEMPLATE_THUMBS_INDEX" val="1、4、7、10、13、14、17、21、22、23、24"/>
</p:tagLst>
</file>

<file path=ppt/tags/tag137.xml><?xml version="1.0" encoding="utf-8"?>
<p:tagLst xmlns:p="http://schemas.openxmlformats.org/presentationml/2006/main">
  <p:tag name="COMMONDATA" val="eyJoZGlkIjoiOTk0ZGYxNWQ1NTUxMWYxOGIzZDRmMTE4NTY3NmY0MjI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20202871">
      <a:dk1>
        <a:sysClr val="windowText" lastClr="000000"/>
      </a:dk1>
      <a:lt1>
        <a:sysClr val="window" lastClr="FFFFFF"/>
      </a:lt1>
      <a:dk2>
        <a:srgbClr val="F9F9F9"/>
      </a:dk2>
      <a:lt2>
        <a:srgbClr val="FFFFFF"/>
      </a:lt2>
      <a:accent1>
        <a:srgbClr val="FFD966"/>
      </a:accent1>
      <a:accent2>
        <a:srgbClr val="E0E17D"/>
      </a:accent2>
      <a:accent3>
        <a:srgbClr val="C2E894"/>
      </a:accent3>
      <a:accent4>
        <a:srgbClr val="A3F0AB"/>
      </a:accent4>
      <a:accent5>
        <a:srgbClr val="85F7C2"/>
      </a:accent5>
      <a:accent6>
        <a:srgbClr val="66FFD9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</Words>
  <Application>WPS 演示</Application>
  <PresentationFormat>A3 纸张(297x420 毫米)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汉仪旗黑-85S</vt:lpstr>
      <vt:lpstr>黑体</vt:lpstr>
      <vt:lpstr>汉仪唐美人W</vt:lpstr>
      <vt:lpstr>华光行楷_CNKI</vt:lpstr>
      <vt:lpstr>1_Office 主题​​</vt:lpstr>
      <vt:lpstr>清新简约公司简介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katya</dc:creator>
  <cp:lastModifiedBy>抹茶 monster 7°-</cp:lastModifiedBy>
  <cp:revision>5</cp:revision>
  <dcterms:created xsi:type="dcterms:W3CDTF">2022-12-27T17:06:00Z</dcterms:created>
  <dcterms:modified xsi:type="dcterms:W3CDTF">2022-12-28T17:55:20Z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29F841324F7C4918B5648C45BEDAF6BE</vt:lpwstr>
  </property>
  <property fmtid="{D5CDD505-2E9C-101B-9397-08002B2CF9AE}" pid="3" name="KSOProductBuildVer">
    <vt:lpwstr>2052-11.1.0.12980</vt:lpwstr>
  </property>
</Properties>
</file>