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ba26679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ba2667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ba266796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ba26679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ba266796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ba26679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ba266796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ba26679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ba266796_4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ba26679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ba266796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ba26679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5F7E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3" r="0" t="-1583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239000" y="290851"/>
            <a:ext cx="49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Airport Cleaner</a:t>
            </a:r>
            <a:endParaRPr b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9849250" y="6031175"/>
            <a:ext cx="285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Grand Team</a:t>
            </a:r>
            <a:endParaRPr b="1" sz="220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Постановка задачи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863275" y="5900100"/>
            <a:ext cx="7284900" cy="41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IDEF0-диаграмма 0го уровня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725" y="1825625"/>
            <a:ext cx="7950976" cy="39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Архитектура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63" y="1952125"/>
            <a:ext cx="9250676" cy="3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Детекция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425" y="693700"/>
            <a:ext cx="668550" cy="6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25" y="2106875"/>
            <a:ext cx="11511675" cy="3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Классы объектов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металлические конструкции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бумага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картон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стекло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пластик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объекты дикой природы (птицы и т.п.)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169340" y="1690825"/>
            <a:ext cx="1589649" cy="20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849" y="3833625"/>
            <a:ext cx="2939777" cy="19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684269">
            <a:off x="10010798" y="3473151"/>
            <a:ext cx="1188876" cy="329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Классификация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775" y="13507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38200" y="3710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  <a:r>
              <a:rPr b="0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❤️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