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9" r:id="rId6"/>
    <p:sldId id="263" r:id="rId7"/>
    <p:sldId id="267" r:id="rId8"/>
    <p:sldId id="268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643F-6377-4E60-9C3A-B9AE5FB962F0}" type="datetimeFigureOut">
              <a:rPr lang="ru-RU" smtClean="0"/>
              <a:pPr/>
              <a:t>05.04.2019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85CA-7A5E-4CF3-AD7E-FAD7B70B92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643F-6377-4E60-9C3A-B9AE5FB962F0}" type="datetimeFigureOut">
              <a:rPr lang="ru-RU" smtClean="0"/>
              <a:pPr/>
              <a:t>05.04.2019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85CA-7A5E-4CF3-AD7E-FAD7B70B92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643F-6377-4E60-9C3A-B9AE5FB962F0}" type="datetimeFigureOut">
              <a:rPr lang="ru-RU" smtClean="0"/>
              <a:pPr/>
              <a:t>05.04.2019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85CA-7A5E-4CF3-AD7E-FAD7B70B92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643F-6377-4E60-9C3A-B9AE5FB962F0}" type="datetimeFigureOut">
              <a:rPr lang="ru-RU" smtClean="0"/>
              <a:pPr/>
              <a:t>05.04.2019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85CA-7A5E-4CF3-AD7E-FAD7B70B92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643F-6377-4E60-9C3A-B9AE5FB962F0}" type="datetimeFigureOut">
              <a:rPr lang="ru-RU" smtClean="0"/>
              <a:pPr/>
              <a:t>05.04.2019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85CA-7A5E-4CF3-AD7E-FAD7B70B92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643F-6377-4E60-9C3A-B9AE5FB962F0}" type="datetimeFigureOut">
              <a:rPr lang="ru-RU" smtClean="0"/>
              <a:pPr/>
              <a:t>05.04.2019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85CA-7A5E-4CF3-AD7E-FAD7B70B92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643F-6377-4E60-9C3A-B9AE5FB962F0}" type="datetimeFigureOut">
              <a:rPr lang="ru-RU" smtClean="0"/>
              <a:pPr/>
              <a:t>05.04.2019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85CA-7A5E-4CF3-AD7E-FAD7B70B92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643F-6377-4E60-9C3A-B9AE5FB962F0}" type="datetimeFigureOut">
              <a:rPr lang="ru-RU" smtClean="0"/>
              <a:pPr/>
              <a:t>05.04.2019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85CA-7A5E-4CF3-AD7E-FAD7B70B92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643F-6377-4E60-9C3A-B9AE5FB962F0}" type="datetimeFigureOut">
              <a:rPr lang="ru-RU" smtClean="0"/>
              <a:pPr/>
              <a:t>05.04.2019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85CA-7A5E-4CF3-AD7E-FAD7B70B92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643F-6377-4E60-9C3A-B9AE5FB962F0}" type="datetimeFigureOut">
              <a:rPr lang="ru-RU" smtClean="0"/>
              <a:pPr/>
              <a:t>05.04.2019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85CA-7A5E-4CF3-AD7E-FAD7B70B92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643F-6377-4E60-9C3A-B9AE5FB962F0}" type="datetimeFigureOut">
              <a:rPr lang="ru-RU" smtClean="0"/>
              <a:pPr/>
              <a:t>05.04.2019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2AF85CA-7A5E-4CF3-AD7E-FAD7B70B92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13643F-6377-4E60-9C3A-B9AE5FB962F0}" type="datetimeFigureOut">
              <a:rPr lang="ru-RU" smtClean="0"/>
              <a:pPr/>
              <a:t>05.04.2019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AF85CA-7A5E-4CF3-AD7E-FAD7B70B929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Лабораторная работа №3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0544" y="2492896"/>
            <a:ext cx="8062912" cy="3960440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endParaRPr lang="en-US" sz="2400" b="1" dirty="0" smtClean="0">
              <a:latin typeface="+mj-lt"/>
              <a:cs typeface="Times New Roman" pitchFamily="18" charset="0"/>
            </a:endParaRPr>
          </a:p>
          <a:p>
            <a:r>
              <a:rPr lang="ru-RU" sz="2400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Выполнили:</a:t>
            </a:r>
          </a:p>
          <a:p>
            <a:r>
              <a:rPr lang="ru-RU" sz="2400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Студент</a:t>
            </a:r>
            <a:r>
              <a:rPr lang="ru-RU" sz="2400" b="1" dirty="0" smtClean="0">
                <a:latin typeface="+mj-lt"/>
                <a:cs typeface="Times New Roman" pitchFamily="18" charset="0"/>
              </a:rPr>
              <a:t>ы </a:t>
            </a:r>
            <a:r>
              <a:rPr lang="ru-RU" sz="2400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Гр. 35161-Пи</a:t>
            </a:r>
          </a:p>
          <a:p>
            <a:r>
              <a:rPr lang="ru-RU" sz="2400" b="1" dirty="0" smtClean="0">
                <a:latin typeface="+mj-lt"/>
                <a:cs typeface="Times New Roman" pitchFamily="18" charset="0"/>
              </a:rPr>
              <a:t>Ротанова Екатерина</a:t>
            </a:r>
          </a:p>
          <a:p>
            <a:r>
              <a:rPr lang="ru-RU" sz="2400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Иващенко Александр</a:t>
            </a:r>
          </a:p>
          <a:p>
            <a:r>
              <a:rPr lang="ru-RU" sz="2400" b="1" dirty="0" smtClean="0">
                <a:latin typeface="+mj-lt"/>
                <a:cs typeface="Times New Roman" pitchFamily="18" charset="0"/>
              </a:rPr>
              <a:t>Стрельцов Алексей</a:t>
            </a:r>
          </a:p>
          <a:p>
            <a:r>
              <a:rPr lang="ru-RU" sz="2400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Костин Даниил</a:t>
            </a:r>
          </a:p>
        </p:txBody>
      </p:sp>
    </p:spTree>
    <p:extLst>
      <p:ext uri="{BB962C8B-B14F-4D97-AF65-F5344CB8AC3E}">
        <p14:creationId xmlns="" xmlns:p14="http://schemas.microsoft.com/office/powerpoint/2010/main" val="32445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Техническое задание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ru-RU" dirty="0" smtClean="0"/>
              <a:t>Существует салон красоты. Необходимо вычислить количество мастеров для того, чтобы оптимизировать работу салона, то есть требуется обслужить всех клиентов за максимально короткое время. Моделирование ситуации с последующим определением оптимального количества мастеров для того, что бы очередь не была бесконечной и все клиенты были обслужены до конца рабочего дня.</a:t>
            </a:r>
          </a:p>
          <a:p>
            <a:pPr marL="64008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94573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112340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Концептуальная модель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544616"/>
          </a:xfrm>
        </p:spPr>
        <p:txBody>
          <a:bodyPr>
            <a:normAutofit fontScale="55000" lnSpcReduction="20000"/>
          </a:bodyPr>
          <a:lstStyle/>
          <a:p>
            <a:pPr marL="64008" indent="0">
              <a:buNone/>
            </a:pPr>
            <a:r>
              <a:rPr lang="ru-RU" sz="3600" dirty="0" smtClean="0"/>
              <a:t>Салон красоты «</a:t>
            </a:r>
            <a:r>
              <a:rPr lang="en-US" sz="3600" dirty="0" smtClean="0"/>
              <a:t>Princess bar</a:t>
            </a:r>
            <a:r>
              <a:rPr lang="ru-RU" sz="3600" dirty="0" smtClean="0"/>
              <a:t>» работает с 10:00 до 19:00, то есть рабочее время составляет 9 часов.</a:t>
            </a:r>
          </a:p>
          <a:p>
            <a:pPr marL="64008" indent="0">
              <a:buNone/>
            </a:pPr>
            <a:r>
              <a:rPr lang="ru-RU" sz="3600" dirty="0"/>
              <a:t>В салоне представлены услуги мастеров, таких как </a:t>
            </a:r>
          </a:p>
          <a:p>
            <a:r>
              <a:rPr lang="ru-RU" sz="3600" dirty="0"/>
              <a:t>парикмахер,</a:t>
            </a:r>
          </a:p>
          <a:p>
            <a:r>
              <a:rPr lang="ru-RU" sz="3600" dirty="0"/>
              <a:t>мастер ногтевого сервиса,</a:t>
            </a:r>
          </a:p>
          <a:p>
            <a:r>
              <a:rPr lang="ru-RU" sz="3600" dirty="0"/>
              <a:t>визажист </a:t>
            </a:r>
          </a:p>
          <a:p>
            <a:r>
              <a:rPr lang="ru-RU" sz="3600" dirty="0"/>
              <a:t>косметолог. </a:t>
            </a:r>
            <a:endParaRPr lang="ru-RU" sz="3600" dirty="0" smtClean="0"/>
          </a:p>
          <a:p>
            <a:pPr marL="64008" indent="0">
              <a:buNone/>
            </a:pPr>
            <a:endParaRPr lang="ru-RU" sz="3600" dirty="0"/>
          </a:p>
          <a:p>
            <a:pPr marL="64008" indent="0">
              <a:buNone/>
            </a:pPr>
            <a:r>
              <a:rPr lang="ru-RU" sz="3600" dirty="0"/>
              <a:t>Средняя цена за услугу каждого мастера следующая: </a:t>
            </a:r>
            <a:br>
              <a:rPr lang="ru-RU" sz="3600" dirty="0"/>
            </a:br>
            <a:r>
              <a:rPr lang="ru-RU" sz="3600" dirty="0"/>
              <a:t>- 900 рублей стоит стрижка у парикмахера, </a:t>
            </a:r>
            <a:br>
              <a:rPr lang="ru-RU" sz="3600" dirty="0"/>
            </a:br>
            <a:r>
              <a:rPr lang="ru-RU" sz="3600" dirty="0"/>
              <a:t>- 1000 рублей составляет цена маникюра,</a:t>
            </a:r>
            <a:br>
              <a:rPr lang="ru-RU" sz="3600" dirty="0"/>
            </a:br>
            <a:r>
              <a:rPr lang="ru-RU" sz="3600" dirty="0"/>
              <a:t>- 1500 рублей берет за макияж визажист,</a:t>
            </a:r>
            <a:br>
              <a:rPr lang="ru-RU" sz="3600" dirty="0"/>
            </a:br>
            <a:r>
              <a:rPr lang="ru-RU" sz="3600" dirty="0"/>
              <a:t>- 3000 рублей составляет процедура у косметолога. </a:t>
            </a:r>
          </a:p>
          <a:p>
            <a:pPr marL="64008" indent="0">
              <a:buNone/>
            </a:pP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Время проведение услуги у каждого мастера так же разное. Продолжительность одной услуги :</a:t>
            </a:r>
            <a:br>
              <a:rPr lang="ru-RU" sz="3600" dirty="0"/>
            </a:br>
            <a:r>
              <a:rPr lang="ru-RU" sz="3600" dirty="0"/>
              <a:t>-парикмахера составляет 1 час,</a:t>
            </a:r>
            <a:br>
              <a:rPr lang="ru-RU" sz="3600" dirty="0"/>
            </a:br>
            <a:r>
              <a:rPr lang="ru-RU" sz="3600" dirty="0"/>
              <a:t>- визажиста 2</a:t>
            </a:r>
            <a:r>
              <a:rPr lang="ru-RU" sz="3600" dirty="0" smtClean="0"/>
              <a:t> часа,</a:t>
            </a:r>
            <a:r>
              <a:rPr lang="ru-RU" sz="3600" dirty="0"/>
              <a:t> </a:t>
            </a:r>
            <a:br>
              <a:rPr lang="ru-RU" sz="3600" dirty="0"/>
            </a:br>
            <a:r>
              <a:rPr lang="ru-RU" sz="3600" dirty="0"/>
              <a:t>- мастера ногтевого сервиса 2 часа</a:t>
            </a:r>
            <a:br>
              <a:rPr lang="ru-RU" sz="3600" dirty="0"/>
            </a:br>
            <a:r>
              <a:rPr lang="ru-RU" sz="3600" dirty="0"/>
              <a:t>- у косметолога </a:t>
            </a:r>
            <a:r>
              <a:rPr lang="ru-RU" sz="3600" dirty="0" smtClean="0"/>
              <a:t>3 часа</a:t>
            </a:r>
            <a:r>
              <a:rPr lang="ru-RU" sz="3600" dirty="0"/>
              <a:t>.</a:t>
            </a:r>
          </a:p>
          <a:p>
            <a:pPr marL="64008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23715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Математическая модель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780928"/>
            <a:ext cx="8229600" cy="2482296"/>
          </a:xfrm>
        </p:spPr>
        <p:txBody>
          <a:bodyPr/>
          <a:lstStyle/>
          <a:p>
            <a:pPr marL="64008" indent="0">
              <a:buNone/>
            </a:pPr>
            <a:r>
              <a:rPr lang="en-US" dirty="0" smtClean="0"/>
              <a:t>Y=a*b       max</a:t>
            </a:r>
            <a:r>
              <a:rPr lang="ru-RU" dirty="0" smtClean="0"/>
              <a:t>,</a:t>
            </a:r>
            <a:endParaRPr lang="en-US" dirty="0" smtClean="0"/>
          </a:p>
          <a:p>
            <a:pPr marL="64008" indent="0">
              <a:buNone/>
            </a:pPr>
            <a:r>
              <a:rPr lang="ru-RU" dirty="0" smtClean="0"/>
              <a:t>Где </a:t>
            </a:r>
            <a:r>
              <a:rPr lang="en-US" dirty="0" smtClean="0"/>
              <a:t>a – </a:t>
            </a:r>
            <a:r>
              <a:rPr lang="ru-RU" dirty="0" smtClean="0"/>
              <a:t>количество клиентов</a:t>
            </a:r>
          </a:p>
          <a:p>
            <a:pPr marL="64008" indent="0">
              <a:buNone/>
            </a:pPr>
            <a:r>
              <a:rPr lang="ru-RU" dirty="0"/>
              <a:t> </a:t>
            </a:r>
            <a:r>
              <a:rPr lang="ru-RU" dirty="0" smtClean="0"/>
              <a:t>       </a:t>
            </a:r>
            <a:r>
              <a:rPr lang="en-US" dirty="0" smtClean="0"/>
              <a:t>b</a:t>
            </a:r>
            <a:r>
              <a:rPr lang="ru-RU" dirty="0" smtClean="0"/>
              <a:t> – стоимость процедуры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475656" y="3068960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116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143000"/>
          </a:xfrm>
        </p:spPr>
        <p:txBody>
          <a:bodyPr/>
          <a:lstStyle/>
          <a:p>
            <a:r>
              <a:rPr lang="ru-RU" dirty="0" smtClean="0"/>
              <a:t>Блок-схема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332656"/>
            <a:ext cx="1368152" cy="629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2405"/>
            <a:ext cx="8712968" cy="1020331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Пример работы программы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8987057" cy="482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52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653919" cy="455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1998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92" y="1340768"/>
            <a:ext cx="9110608" cy="482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5759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2925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Исходный код программы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836712"/>
            <a:ext cx="5904656" cy="5904656"/>
          </a:xfrm>
        </p:spPr>
      </p:pic>
    </p:spTree>
    <p:extLst>
      <p:ext uri="{BB962C8B-B14F-4D97-AF65-F5344CB8AC3E}">
        <p14:creationId xmlns="" xmlns:p14="http://schemas.microsoft.com/office/powerpoint/2010/main" val="1678078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</TotalTime>
  <Words>135</Words>
  <Application>Microsoft Office PowerPoint</Application>
  <PresentationFormat>Экран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Поток</vt:lpstr>
      <vt:lpstr>Лабораторная работа №3 </vt:lpstr>
      <vt:lpstr>Техническое задание</vt:lpstr>
      <vt:lpstr>Концептуальная модель</vt:lpstr>
      <vt:lpstr>Математическая модель</vt:lpstr>
      <vt:lpstr>Блок-схема</vt:lpstr>
      <vt:lpstr>Пример работы программы</vt:lpstr>
      <vt:lpstr>Слайд 7</vt:lpstr>
      <vt:lpstr>Слайд 8</vt:lpstr>
      <vt:lpstr>Исходный код программы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</dc:creator>
  <cp:lastModifiedBy>Екатерина Ротанова</cp:lastModifiedBy>
  <cp:revision>13</cp:revision>
  <dcterms:created xsi:type="dcterms:W3CDTF">2018-03-28T10:52:05Z</dcterms:created>
  <dcterms:modified xsi:type="dcterms:W3CDTF">2019-04-05T13:42:38Z</dcterms:modified>
</cp:coreProperties>
</file>