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9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4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0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7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50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43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8958-85A2-4BDD-88CA-FDC07034B768}" type="datetimeFigureOut">
              <a:rPr lang="ru-RU" smtClean="0"/>
              <a:t>23.03.2018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D4B64-4667-4E8E-8116-482570A29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1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/>
              <a:t>Описание задачи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Существует некий магазин потребительских товаров. Необходимо вычислить количество продавцов и, соответственно, количество касс для того, чтобы оптимизировать работу магазина. То есть надо обслужить всех клиентов в максимально короткое время.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025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/>
              <a:t>Постановка задачи	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Моделирование ситуации с последующим определением оптимального количества касс и продавцов, для того чтобы очередь была не бесконечной, и все посетители были обслужены до конца рабочего дня.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069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Демонстрация работы программы</a:t>
            </a:r>
            <a:endParaRPr lang="ru-RU" sz="4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81" y="1033865"/>
            <a:ext cx="8370238" cy="4693759"/>
          </a:xfrm>
        </p:spPr>
      </p:pic>
      <p:sp>
        <p:nvSpPr>
          <p:cNvPr id="5" name="TextBox 4"/>
          <p:cNvSpPr txBox="1"/>
          <p:nvPr/>
        </p:nvSpPr>
        <p:spPr>
          <a:xfrm>
            <a:off x="2386884" y="5727624"/>
            <a:ext cx="741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Диалоговое окно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2" y="759853"/>
            <a:ext cx="8809149" cy="4949277"/>
          </a:xfrm>
        </p:spPr>
      </p:pic>
      <p:sp>
        <p:nvSpPr>
          <p:cNvPr id="5" name="TextBox 4"/>
          <p:cNvSpPr txBox="1"/>
          <p:nvPr/>
        </p:nvSpPr>
        <p:spPr>
          <a:xfrm>
            <a:off x="9324305" y="2060619"/>
            <a:ext cx="2353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 для примера:</a:t>
            </a:r>
          </a:p>
          <a:p>
            <a:r>
              <a:rPr lang="ru-RU" dirty="0" smtClean="0"/>
              <a:t>Время обслуживания одного покупателя- 4</a:t>
            </a:r>
          </a:p>
          <a:p>
            <a:r>
              <a:rPr lang="ru-RU" dirty="0" smtClean="0"/>
              <a:t>Время работы магазина-12</a:t>
            </a:r>
          </a:p>
          <a:p>
            <a:r>
              <a:rPr lang="ru-RU" dirty="0" smtClean="0"/>
              <a:t>Ожидаемое число покупателей(в час)-90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8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4" y="334852"/>
            <a:ext cx="10191679" cy="5726030"/>
          </a:xfrm>
        </p:spPr>
      </p:pic>
    </p:spTree>
    <p:extLst>
      <p:ext uri="{BB962C8B-B14F-4D97-AF65-F5344CB8AC3E}">
        <p14:creationId xmlns:p14="http://schemas.microsoft.com/office/powerpoint/2010/main" val="37212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8000" dirty="0" smtClean="0"/>
          </a:p>
          <a:p>
            <a:pPr marL="0" indent="0" algn="ctr">
              <a:buNone/>
            </a:pPr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4052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98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Лабораторная работа</vt:lpstr>
      <vt:lpstr>Описание задачи</vt:lpstr>
      <vt:lpstr>Постановка задачи </vt:lpstr>
      <vt:lpstr>Демонстрация работы программы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</dc:title>
  <cp:lastModifiedBy>Nik Makoveev</cp:lastModifiedBy>
  <cp:revision>3</cp:revision>
  <dcterms:created xsi:type="dcterms:W3CDTF">2017-04-09T18:56:15Z</dcterms:created>
  <dcterms:modified xsi:type="dcterms:W3CDTF">2018-03-23T20:04:17Z</dcterms:modified>
</cp:coreProperties>
</file>