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46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88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882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824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43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63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41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4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085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44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3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001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50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1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68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83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8000-300A-4F0B-A479-2ED080CA5FBC}" type="datetimeFigureOut">
              <a:rPr lang="uk-UA" smtClean="0"/>
              <a:t>10.02.2017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B2E036-29A9-4BAF-BE43-E894E88AEE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8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lectriclist.jimdo.com/%D1%82%D0%B5%D0%BE%D1%80%D1%96%D1%8F/%D0%BF%D1%80%D0%B0%D0%B2%D0%B8%D0%BB%D0%B0-%D0%B1%D0%B5%D0%B7%D0%BF%D0%B5%D0%BA%D0%B8-%D0%B5%D0%BB%D0%B5%D0%BA%D1%82%D1%80%D0%BE%D0%BD%D0%BD%D0%BE%D0%B3%D0%BE-%D0%BB%D0%B8%D1%81%D1%82%D1%83%D0%B2%D0%B0%D0%BD%D0%BD%D1%8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ectriclist.jimdo.com/%D1%82%D0%B5%D0%BE%D1%80%D1%96%D1%8F/%D0%BF%D1%80%D0%B0%D0%B2%D0%B8%D0%BB%D0%B0-%D0%B1%D0%B5%D0%B7%D0%BF%D0%B5%D0%BA%D0%B8-%D0%B5%D0%BB%D0%B5%D0%BA%D1%82%D1%80%D0%BE%D0%BD%D0%BD%D0%BE%D0%B3%D0%BE-%D0%BB%D0%B8%D1%81%D1%82%D1%83%D0%B2%D0%B0%D0%BD%D0%BD%D1%8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BlZUFk3M2WI5bR4GxqCO4Dx37DZJsCKWNvUJM9darSo/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2959" y="386861"/>
            <a:ext cx="7766936" cy="2731990"/>
          </a:xfrm>
        </p:spPr>
        <p:txBody>
          <a:bodyPr/>
          <a:lstStyle/>
          <a:p>
            <a:r>
              <a:rPr lang="uk-UA" dirty="0" smtClean="0"/>
              <a:t>Правила безпеки та етикету електронного листування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091246" y="5369681"/>
            <a:ext cx="2846826" cy="1096899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Роботу виконала 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Учениця 10 класу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Прокопчук Катерини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9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Електронна пошта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13565" y="2292474"/>
            <a:ext cx="4659597" cy="1329957"/>
          </a:xfrm>
        </p:spPr>
        <p:txBody>
          <a:bodyPr/>
          <a:lstStyle/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пошта</a:t>
            </a:r>
            <a:r>
              <a:rPr lang="ru-RU" dirty="0"/>
              <a:t> - </a:t>
            </a:r>
            <a:r>
              <a:rPr lang="ru-RU" dirty="0" err="1"/>
              <a:t>засіб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людей, тому вона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дотримання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правил </a:t>
            </a:r>
            <a:r>
              <a:rPr lang="ru-RU" dirty="0" smtClean="0"/>
              <a:t>ввічливості.</a:t>
            </a:r>
            <a:r>
              <a:rPr lang="ru-RU" dirty="0" smtClean="0">
                <a:hlinkClick r:id="rId2"/>
              </a:rPr>
              <a:t>*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57" y="968253"/>
            <a:ext cx="3299376" cy="20563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80" y="3984505"/>
            <a:ext cx="2786796" cy="20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безпеки електронного листування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2160589"/>
            <a:ext cx="4114474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uk-UA" dirty="0" err="1"/>
              <a:t>тежите</a:t>
            </a:r>
            <a:r>
              <a:rPr lang="uk-UA" dirty="0"/>
              <a:t> за тим, що стоїть в полі Кому, перш ніж відправити лист. Інакше інформація може потрапити не до того адресата.</a:t>
            </a:r>
          </a:p>
          <a:p>
            <a:r>
              <a:rPr lang="uk-UA" dirty="0"/>
              <a:t>Підозрілі листи пересуньте до теки Спам, не відкриваючи їх. Не переходьте за незнайомими посиланнями. Інакше ризикуєте підхопити комп'ютерний вірус.</a:t>
            </a:r>
          </a:p>
          <a:p>
            <a:r>
              <a:rPr lang="uk-UA" dirty="0"/>
              <a:t>Не відсилай свої дані, копії документів, номер телефону, відомості про родину тощо невідомим </a:t>
            </a:r>
            <a:r>
              <a:rPr lang="uk-UA" dirty="0" smtClean="0"/>
              <a:t>адресатам. </a:t>
            </a:r>
            <a:r>
              <a:rPr lang="uk-UA" dirty="0" smtClean="0">
                <a:hlinkClick r:id="rId2"/>
              </a:rPr>
              <a:t>*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26" y="1284289"/>
            <a:ext cx="1876425" cy="1752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02" y="3265976"/>
            <a:ext cx="2486025" cy="1838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523" y="4127351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87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48734" y="551597"/>
            <a:ext cx="4642012" cy="3880773"/>
          </a:xfrm>
        </p:spPr>
        <p:txBody>
          <a:bodyPr/>
          <a:lstStyle/>
          <a:p>
            <a:r>
              <a:rPr lang="uk-UA" dirty="0"/>
              <a:t>Не відповідай на листи з погрозами та провокаціями.</a:t>
            </a:r>
          </a:p>
          <a:p>
            <a:r>
              <a:rPr lang="uk-UA" dirty="0"/>
              <a:t>Важливу інформацію відправляйте в архівах з паролем, який відомо лише відправнику та одержувачу.</a:t>
            </a:r>
          </a:p>
          <a:p>
            <a:r>
              <a:rPr lang="uk-UA" dirty="0"/>
              <a:t>Не відсилайте без попередження програми . Інакше їх вилучать до теки Спам як підозрілі щодо перенесення вірусів</a:t>
            </a:r>
            <a:r>
              <a:rPr lang="uk-UA" dirty="0" smtClean="0"/>
              <a:t>.</a:t>
            </a:r>
            <a:r>
              <a:rPr lang="uk-UA" dirty="0" smtClean="0">
                <a:hlinkClick r:id="rId2"/>
              </a:rPr>
              <a:t> *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89" y="434583"/>
            <a:ext cx="1781175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25" y="2491983"/>
            <a:ext cx="2886075" cy="1581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746" y="387447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2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етикету електронного листування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2160589"/>
            <a:ext cx="6602697" cy="440726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 err="1"/>
              <a:t>починати</a:t>
            </a:r>
            <a:r>
              <a:rPr lang="ru-RU" dirty="0"/>
              <a:t> текст листа </a:t>
            </a:r>
            <a:r>
              <a:rPr lang="ru-RU" dirty="0" err="1"/>
              <a:t>слід</a:t>
            </a:r>
            <a:r>
              <a:rPr lang="ru-RU" dirty="0"/>
              <a:t> з </a:t>
            </a:r>
            <a:r>
              <a:rPr lang="ru-RU" dirty="0" err="1"/>
              <a:t>привітання</a:t>
            </a:r>
            <a:r>
              <a:rPr lang="ru-RU" dirty="0"/>
              <a:t>, </a:t>
            </a:r>
            <a:r>
              <a:rPr lang="ru-RU" dirty="0" err="1"/>
              <a:t>завершувати</a:t>
            </a:r>
            <a:r>
              <a:rPr lang="ru-RU" dirty="0"/>
              <a:t> </a:t>
            </a:r>
            <a:r>
              <a:rPr lang="ru-RU" dirty="0" err="1"/>
              <a:t>підписом</a:t>
            </a:r>
            <a:r>
              <a:rPr lang="ru-RU" dirty="0"/>
              <a:t>;            </a:t>
            </a:r>
          </a:p>
          <a:p>
            <a:pPr fontAlgn="base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</a:t>
            </a:r>
            <a:r>
              <a:rPr lang="ru-RU" dirty="0" err="1"/>
              <a:t>людини</a:t>
            </a:r>
            <a:r>
              <a:rPr lang="ru-RU" dirty="0"/>
              <a:t>, з </a:t>
            </a:r>
            <a:r>
              <a:rPr lang="ru-RU" dirty="0" err="1"/>
              <a:t>якою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особисто</a:t>
            </a:r>
            <a:r>
              <a:rPr lang="ru-RU" dirty="0"/>
              <a:t> не </a:t>
            </a:r>
            <a:r>
              <a:rPr lang="ru-RU" dirty="0" err="1"/>
              <a:t>знайомі</a:t>
            </a:r>
            <a:r>
              <a:rPr lang="ru-RU" dirty="0"/>
              <a:t>, </a:t>
            </a:r>
            <a:r>
              <a:rPr lang="ru-RU" dirty="0" err="1"/>
              <a:t>називайте</a:t>
            </a:r>
            <a:r>
              <a:rPr lang="ru-RU" dirty="0"/>
              <a:t> себе;</a:t>
            </a:r>
          </a:p>
          <a:p>
            <a:pPr fontAlgn="base"/>
            <a:r>
              <a:rPr lang="ru-RU" dirty="0"/>
              <a:t>не забудьте </a:t>
            </a:r>
            <a:r>
              <a:rPr lang="ru-RU" dirty="0" err="1"/>
              <a:t>вжити</a:t>
            </a:r>
            <a:r>
              <a:rPr lang="ru-RU" dirty="0"/>
              <a:t> слова «будь ласка»,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звертаєтеся</a:t>
            </a:r>
            <a:r>
              <a:rPr lang="ru-RU" dirty="0"/>
              <a:t> до кого-</a:t>
            </a:r>
            <a:r>
              <a:rPr lang="ru-RU" dirty="0" err="1"/>
              <a:t>небудь</a:t>
            </a:r>
            <a:r>
              <a:rPr lang="ru-RU" dirty="0"/>
              <a:t> з </a:t>
            </a:r>
            <a:r>
              <a:rPr lang="ru-RU" dirty="0" err="1"/>
              <a:t>проханням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подякуйте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хтось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smtClean="0"/>
              <a:t>вам. </a:t>
            </a:r>
          </a:p>
          <a:p>
            <a:pPr fontAlgn="base"/>
            <a:r>
              <a:rPr lang="ru-RU" dirty="0" err="1"/>
              <a:t>слідкуйте</a:t>
            </a:r>
            <a:r>
              <a:rPr lang="ru-RU" dirty="0"/>
              <a:t> за тоном </a:t>
            </a:r>
            <a:r>
              <a:rPr lang="ru-RU" dirty="0" err="1"/>
              <a:t>вашого</a:t>
            </a:r>
            <a:r>
              <a:rPr lang="ru-RU" dirty="0"/>
              <a:t> листа, </a:t>
            </a:r>
            <a:r>
              <a:rPr lang="ru-RU" dirty="0" err="1"/>
              <a:t>намагайтеся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фраз,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стати причиною </a:t>
            </a:r>
            <a:r>
              <a:rPr lang="ru-RU" dirty="0" err="1"/>
              <a:t>конфлікту</a:t>
            </a:r>
            <a:r>
              <a:rPr lang="ru-RU" dirty="0"/>
              <a:t> на </a:t>
            </a:r>
            <a:r>
              <a:rPr lang="ru-RU" dirty="0" err="1"/>
              <a:t>релігійній</a:t>
            </a:r>
            <a:r>
              <a:rPr lang="ru-RU" dirty="0"/>
              <a:t>, </a:t>
            </a:r>
            <a:r>
              <a:rPr lang="ru-RU" dirty="0" err="1"/>
              <a:t>расовій</a:t>
            </a:r>
            <a:r>
              <a:rPr lang="ru-RU" dirty="0"/>
              <a:t>, </a:t>
            </a:r>
            <a:r>
              <a:rPr lang="ru-RU" dirty="0" err="1"/>
              <a:t>політичній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основі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не </a:t>
            </a:r>
            <a:r>
              <a:rPr lang="ru-RU" dirty="0" err="1"/>
              <a:t>надсилайте</a:t>
            </a:r>
            <a:r>
              <a:rPr lang="ru-RU" dirty="0"/>
              <a:t> в листах </a:t>
            </a:r>
            <a:r>
              <a:rPr lang="ru-RU" dirty="0" err="1"/>
              <a:t>неперевірені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їхнє</a:t>
            </a:r>
            <a:r>
              <a:rPr lang="ru-RU" dirty="0"/>
              <a:t> </a:t>
            </a:r>
            <a:r>
              <a:rPr lang="ru-RU" dirty="0" err="1"/>
              <a:t>джерело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намагайтеся</a:t>
            </a:r>
            <a:r>
              <a:rPr lang="ru-RU" dirty="0"/>
              <a:t> не </a:t>
            </a:r>
            <a:r>
              <a:rPr lang="ru-RU" dirty="0" err="1"/>
              <a:t>допускати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використовуйте</a:t>
            </a:r>
            <a:r>
              <a:rPr lang="ru-RU" dirty="0"/>
              <a:t> 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орфографії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</a:t>
            </a:r>
            <a:r>
              <a:rPr lang="ru-RU" dirty="0" err="1"/>
              <a:t>поштовою</a:t>
            </a:r>
            <a:r>
              <a:rPr lang="ru-RU" dirty="0"/>
              <a:t> службою</a:t>
            </a:r>
            <a:r>
              <a:rPr lang="ru-RU" dirty="0" smtClean="0"/>
              <a:t>.</a:t>
            </a:r>
            <a:r>
              <a:rPr lang="ru-RU" dirty="0" smtClean="0">
                <a:hlinkClick r:id="rId2"/>
              </a:rPr>
              <a:t>*</a:t>
            </a:r>
            <a:endParaRPr lang="ru-RU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23" y="1207477"/>
            <a:ext cx="2438400" cy="1295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96" y="2753458"/>
            <a:ext cx="2390775" cy="190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923" y="4767629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3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158</Words>
  <Application>Microsoft Office PowerPoint</Application>
  <PresentationFormat>Широкий екран</PresentationFormat>
  <Paragraphs>21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Правила безпеки та етикету електронного листування</vt:lpstr>
      <vt:lpstr>Електронна пошта</vt:lpstr>
      <vt:lpstr>Правила безпеки електронного листування</vt:lpstr>
      <vt:lpstr>Презентація PowerPoint</vt:lpstr>
      <vt:lpstr>Правила етикету електронного листування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безпеки та етикету електронного листування</dc:title>
  <dc:creator>student</dc:creator>
  <cp:lastModifiedBy>student</cp:lastModifiedBy>
  <cp:revision>2</cp:revision>
  <dcterms:created xsi:type="dcterms:W3CDTF">2017-02-10T09:39:48Z</dcterms:created>
  <dcterms:modified xsi:type="dcterms:W3CDTF">2017-02-10T09:53:14Z</dcterms:modified>
</cp:coreProperties>
</file>