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0" r:id="rId2"/>
    <p:sldMasterId id="2147483665" r:id="rId3"/>
  </p:sldMasterIdLst>
  <p:notesMasterIdLst>
    <p:notesMasterId r:id="rId13"/>
  </p:notesMasterIdLst>
  <p:sldIdLst>
    <p:sldId id="256" r:id="rId4"/>
    <p:sldId id="257" r:id="rId5"/>
    <p:sldId id="273" r:id="rId6"/>
    <p:sldId id="260" r:id="rId7"/>
    <p:sldId id="269" r:id="rId8"/>
    <p:sldId id="265" r:id="rId9"/>
    <p:sldId id="274" r:id="rId10"/>
    <p:sldId id="263" r:id="rId11"/>
    <p:sldId id="27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5565F-CC73-48D5-9302-67807575ABCF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3A251-9DBE-45B5-9306-AE2D71A859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32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4720C4-0FF8-4A7E-BD2E-54C5A114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4C9355-600E-4678-9EDD-92F52029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01F2E0-4DFF-4B5A-B882-D422D939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57E47B-E09B-4891-92BD-B9FB25FD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977624-1C1C-4AA5-AA06-F93F2CF6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61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B005B2-975C-4F7C-A67B-40054522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43E3DB-1EF9-4663-AF12-711EF13FA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E0DA58-248B-4735-8748-FDB080F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F23D92-89E2-461F-A976-D44CB713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22E942-6996-4FEA-8C4A-7C014A3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6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F426BF6-CA93-4FE6-86B0-64CA30DE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10BAC7-C1E1-45A5-9F07-87913A68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6E2699-4561-45CD-B5DF-754AC62E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98B78F-384F-463D-A855-F91F200A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D01E39-8B81-4FB7-8480-E28538F1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78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F94617-F66B-4DD5-AB78-2D63237643A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35167F-8EBB-43CD-8333-1E24B50FF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3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4617-F66B-4DD5-AB78-2D63237643A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167F-8EBB-43CD-8333-1E24B50FF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7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4AA45-0558-45AC-A41D-6BC76FB6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A30FE-987D-42AB-9B8B-6DF009C3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66835-6EBB-4A04-97D1-67B55472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19D7-119B-414D-ADF5-1AB97EB57D1D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58EFC-D92D-48A1-BA61-C9ED7F6E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0A2F4-B6D8-4DA3-BB93-2BB83537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57B-0011-40D6-A35E-E03D2E0CAE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537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AE881-1FEC-4B4B-A1D6-A6E05CF5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F3600-50CA-4730-9EF3-2805FC2C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5EF87CC-DF43-4BDA-8EAF-A02DBAC0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F5B7FA-B747-4CDB-80E8-6E5B930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C053E3-ADC9-438D-8EE5-DE714A66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9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98D5F6-7CF3-4C2E-86F5-8A1F33C3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7E18EA-A807-4649-B030-A7EFC7B4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3B06F1-2954-4860-8636-DE7243A9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AA996B-5657-48FF-8941-3A528665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426044-B381-47CD-8DE2-A8B53DD5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57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4B2609-1A1B-4C0F-9449-EDA1D147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ACB7F8-46DB-48EC-9077-E1A310052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776E717-4258-42A5-84FA-12F208E8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6A2B644-71FE-46BA-AEB9-F2ACB4A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2245A7-80DE-486E-A35E-87E3BE50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08C4D6-510B-4375-8FD6-B353ACB8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4597A1-9B95-4113-90AB-7CB7E5F5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993458-85ED-467F-B2D9-C8E06944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22C022-50DF-42F6-8EC3-8521FBA30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EDCBE05-F20A-4A8D-B851-D4629339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8391A45-231B-45B9-BF3C-63AA01E7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9A3D1FC-8AE9-4604-AF1D-0CE6C90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0A81F27-F64E-480C-98BD-BF5AC4EF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4CBB7F5-3EA4-4B3A-8A2E-F1D9AB95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17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AAE242-F51C-4F8B-9875-555221C7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2C054E-7C54-4E68-AE10-191E7A37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7500F79-F008-4CF6-B1C3-1445FA1B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70057C-3649-48FA-AB24-BB1A02A5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40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A7B91B7-A4B4-4362-A88F-76B7D2B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B27EE89-CF22-4629-A4EC-CA341555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AB1CD3-827E-4D52-8EC3-DAF94E9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61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AAB4D6-072F-44C1-8976-987018EC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63A870-42A4-4B61-A467-330BA7F3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1409C78-58F2-414C-A871-DE727BD4A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71D2489-6F65-4649-B212-BD77C334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145A26-9ACE-4AB1-B8E7-59D48625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0DD908-BFA8-405E-9D94-5F104A00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587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C645A5-C470-4529-B7C9-461C9B63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38F6052-63FD-44BD-9217-0604B040C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F70CF33-D675-4C95-B1FC-79F85EE6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03FCF82-3A36-49C2-837B-31CA497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8324A7-2EAA-4504-B307-D3283FE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C4C322-DC3E-4FC6-A780-DD25B29A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45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241D752-A6C5-4506-8712-F191E67E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A4BD883-AF19-401A-8268-F7828388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8B66A1-977C-497A-A44C-F357F3F86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72CE-4FF1-4FCF-9616-384A37D6D851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23FCE6-64F1-475D-BE5F-B02BF0E6B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8AA208-1F41-488D-BFE2-A548B632C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521F-BE91-4035-9B7E-C69281A586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15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4617-F66B-4DD5-AB78-2D63237643A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167F-8EBB-43CD-8333-1E24B50FF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0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B4F38-CE3D-40D1-AFF6-58C41E49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E4663-9FD2-4C28-812F-AC3255C7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938FC-BD49-42CC-B53C-8B0FB01F3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19D7-119B-414D-ADF5-1AB97EB57D1D}" type="datetimeFigureOut">
              <a:rPr lang="cs-CZ" smtClean="0"/>
              <a:t>18.11.2021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C7B7E-E9B9-4B1F-A12A-DBC8384B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0735F-00D6-417A-8AA8-226CB255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457B-0011-40D6-A35E-E03D2E0CAE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032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E42661-76CB-4FB0-B1A9-C4C1237D8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Ganymedes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C133A8-348C-4053-9346-15C562012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01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3F14E-7E5E-4FAB-93BA-8063C11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BA5A5D-FA42-471C-AA89-57219FE9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Petr Tržil – </a:t>
            </a:r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r>
              <a:rPr lang="cs-CZ" dirty="0"/>
              <a:t>Lukáš Buk –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r>
              <a:rPr lang="cs-CZ" dirty="0" err="1"/>
              <a:t>Yekaterina</a:t>
            </a:r>
            <a:r>
              <a:rPr lang="cs-CZ" dirty="0"/>
              <a:t> </a:t>
            </a:r>
            <a:r>
              <a:rPr lang="cs-CZ" dirty="0" err="1"/>
              <a:t>Skorobogatova</a:t>
            </a:r>
            <a:r>
              <a:rPr lang="cs-CZ" dirty="0"/>
              <a:t> -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Konstantin </a:t>
            </a:r>
            <a:r>
              <a:rPr lang="cs-CZ" dirty="0" err="1"/>
              <a:t>Zhidkov</a:t>
            </a:r>
            <a:r>
              <a:rPr lang="cs-CZ" dirty="0"/>
              <a:t> 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Oleksandr </a:t>
            </a:r>
            <a:r>
              <a:rPr lang="cs-CZ" dirty="0" err="1"/>
              <a:t>Makedonenko</a:t>
            </a:r>
            <a:r>
              <a:rPr lang="cs-CZ" dirty="0"/>
              <a:t> – team </a:t>
            </a:r>
            <a:r>
              <a:rPr lang="cs-CZ" dirty="0" err="1"/>
              <a:t>member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275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7F6260-29C6-4F26-A32B-CB1CF092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r>
              <a:rPr lang="cs-CZ" dirty="0"/>
              <a:t> + </a:t>
            </a:r>
            <a:r>
              <a:rPr lang="cs-CZ" dirty="0" err="1"/>
              <a:t>Redux</a:t>
            </a:r>
            <a:r>
              <a:rPr lang="cs-CZ" dirty="0"/>
              <a:t> + MUI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B63ECE-38C3-4547-A624-E8EA144A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2035" cy="4351338"/>
          </a:xfrm>
        </p:spPr>
        <p:txBody>
          <a:bodyPr/>
          <a:lstStyle/>
          <a:p>
            <a:r>
              <a:rPr lang="cs-CZ" dirty="0" err="1"/>
              <a:t>React</a:t>
            </a:r>
            <a:r>
              <a:rPr lang="cs-CZ" dirty="0"/>
              <a:t> je JavaScript open-source knihovna od společnosti Facebook pro tvorbu uživatelského rozhraní.</a:t>
            </a:r>
          </a:p>
          <a:p>
            <a:endParaRPr lang="cs-CZ" dirty="0"/>
          </a:p>
          <a:p>
            <a:r>
              <a:rPr lang="cs-CZ" dirty="0"/>
              <a:t>Bude ideální variantou pro tvorbu naši single-</a:t>
            </a:r>
            <a:r>
              <a:rPr lang="cs-CZ" dirty="0" err="1"/>
              <a:t>page</a:t>
            </a:r>
            <a:r>
              <a:rPr lang="cs-CZ" dirty="0"/>
              <a:t> aplikací.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0BB1B10-450C-4A62-A74B-F794247EAB61}"/>
              </a:ext>
            </a:extLst>
          </p:cNvPr>
          <p:cNvSpPr txBox="1"/>
          <p:nvPr/>
        </p:nvSpPr>
        <p:spPr>
          <a:xfrm>
            <a:off x="5923722" y="1898374"/>
            <a:ext cx="5098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 err="1"/>
              <a:t>Redux</a:t>
            </a:r>
            <a:r>
              <a:rPr lang="cs-CZ" sz="2800" dirty="0"/>
              <a:t> je open-source JavaScript knihovna sloužící k správě stavu (</a:t>
            </a:r>
            <a:r>
              <a:rPr lang="cs-CZ" sz="2800" dirty="0" err="1"/>
              <a:t>state</a:t>
            </a:r>
            <a:r>
              <a:rPr lang="cs-CZ" sz="2800" dirty="0"/>
              <a:t>) aplikace.</a:t>
            </a:r>
          </a:p>
          <a:p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 err="1"/>
              <a:t>Material</a:t>
            </a:r>
            <a:r>
              <a:rPr lang="cs-CZ" sz="2800" dirty="0"/>
              <a:t>-UI - knihovna, </a:t>
            </a:r>
            <a:r>
              <a:rPr lang="cs-CZ" sz="2800" dirty="0" err="1"/>
              <a:t>umožňujicí</a:t>
            </a:r>
            <a:r>
              <a:rPr lang="cs-CZ" sz="2800" dirty="0"/>
              <a:t> importovat a používat různé komponenty k vytvoření uživatelského rozhraní v naší aplikaci.</a:t>
            </a:r>
          </a:p>
        </p:txBody>
      </p:sp>
    </p:spTree>
    <p:extLst>
      <p:ext uri="{BB962C8B-B14F-4D97-AF65-F5344CB8AC3E}">
        <p14:creationId xmlns:p14="http://schemas.microsoft.com/office/powerpoint/2010/main" val="61227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9CBEC7-FC94-472E-AC5A-668BAC48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75" y="1574276"/>
            <a:ext cx="6304765" cy="5015060"/>
          </a:xfrm>
        </p:spPr>
        <p:txBody>
          <a:bodyPr>
            <a:norm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Výhody: </a:t>
            </a:r>
          </a:p>
          <a:p>
            <a:pPr marL="457200" lvl="1" indent="0">
              <a:buNone/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Lze pracovat online.</a:t>
            </a:r>
          </a:p>
          <a:p>
            <a:pPr marL="457200" lvl="1" indent="0">
              <a:buNone/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Muže být stáhnutá po registraci.</a:t>
            </a:r>
          </a:p>
          <a:p>
            <a:pPr marL="457200" lvl="1" indent="0">
              <a:buNone/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Bezplatná verze obsahuje jen pár omezení.</a:t>
            </a:r>
          </a:p>
          <a:p>
            <a:pPr marL="457200" lvl="1" indent="0">
              <a:buNone/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Zahrnuje mnoho pomocných strojů.</a:t>
            </a:r>
          </a:p>
          <a:p>
            <a:pPr marL="457200" lvl="1" indent="0">
              <a:buNone/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Hotovou práci můžeme stáhnout ve formátu PDF, JPG atd.</a:t>
            </a:r>
          </a:p>
          <a:p>
            <a:pPr marL="457200" lvl="1" indent="0">
              <a:buNone/>
            </a:pPr>
            <a:endParaRPr lang="cs-CZ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Nevýhody:</a:t>
            </a:r>
          </a:p>
          <a:p>
            <a:pPr marL="457200" lvl="1" indent="0">
              <a:buNone/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Verze zdarma má omezený počet lidi, kteří jsou schopní dívat se online do </a:t>
            </a:r>
            <a:r>
              <a:rPr lang="cs-CZ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8F0CF1-E787-4C52-A781-F99887EA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3" y="4052259"/>
            <a:ext cx="4047223" cy="2218923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FC69D26F-99D4-40EC-A8C7-A94DF4E99F07}"/>
              </a:ext>
            </a:extLst>
          </p:cNvPr>
          <p:cNvSpPr txBox="1">
            <a:spLocks/>
          </p:cNvSpPr>
          <p:nvPr/>
        </p:nvSpPr>
        <p:spPr>
          <a:xfrm>
            <a:off x="214460" y="1574276"/>
            <a:ext cx="5149392" cy="478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Jsem zodpovědná na designovou stránku naše práce. </a:t>
            </a:r>
          </a:p>
          <a:p>
            <a:endParaRPr lang="cs-CZ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Platforma pro práce je </a:t>
            </a:r>
            <a:r>
              <a:rPr lang="cs-CZ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6A2EECDC-64DD-42A7-9ACA-AEDD4EF5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44" y="281248"/>
            <a:ext cx="8610600" cy="1293028"/>
          </a:xfrm>
        </p:spPr>
        <p:txBody>
          <a:bodyPr/>
          <a:lstStyle/>
          <a:p>
            <a:pPr algn="l"/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B7188-9F9F-4519-9A55-1F148AA4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8E54F-3516-4DE9-886C-30965DDD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cs-CZ" dirty="0" err="1"/>
              <a:t>rogramovací</a:t>
            </a:r>
            <a:r>
              <a:rPr lang="cs-CZ" dirty="0"/>
              <a:t> jazyk </a:t>
            </a:r>
            <a:r>
              <a:rPr lang="en-US" dirty="0"/>
              <a:t>– Python</a:t>
            </a:r>
          </a:p>
          <a:p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snadné</a:t>
            </a:r>
            <a:r>
              <a:rPr lang="en-US" dirty="0"/>
              <a:t> se </a:t>
            </a:r>
            <a:r>
              <a:rPr lang="en-US" dirty="0" err="1"/>
              <a:t>naučit</a:t>
            </a:r>
            <a:r>
              <a:rPr lang="en-US" dirty="0"/>
              <a:t> </a:t>
            </a:r>
          </a:p>
          <a:p>
            <a:r>
              <a:rPr lang="en-US" dirty="0" err="1"/>
              <a:t>snadná</a:t>
            </a:r>
            <a:r>
              <a:rPr lang="en-US" dirty="0"/>
              <a:t> </a:t>
            </a:r>
            <a:r>
              <a:rPr lang="en-US" dirty="0" err="1"/>
              <a:t>instalace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zkušenost</a:t>
            </a:r>
            <a:r>
              <a:rPr lang="en-US" dirty="0"/>
              <a:t> s </a:t>
            </a:r>
            <a:r>
              <a:rPr lang="en-US" dirty="0" err="1"/>
              <a:t>vývojem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 – Django</a:t>
            </a:r>
          </a:p>
          <a:p>
            <a:r>
              <a:rPr lang="en-US" dirty="0"/>
              <a:t>j</a:t>
            </a:r>
            <a:r>
              <a:rPr lang="cs-CZ" dirty="0" err="1"/>
              <a:t>ednoduch</a:t>
            </a:r>
            <a:r>
              <a:rPr lang="en-US" dirty="0"/>
              <a:t>y</a:t>
            </a:r>
            <a:r>
              <a:rPr lang="cs-CZ" dirty="0"/>
              <a:t> </a:t>
            </a:r>
          </a:p>
          <a:p>
            <a:r>
              <a:rPr lang="pt-BR" dirty="0"/>
              <a:t>má všechny funkce, které potřebujeme </a:t>
            </a:r>
            <a:endParaRPr lang="cs-C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AE0D7C-8B3C-41CE-B903-3FB79181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77" y="1859221"/>
            <a:ext cx="1851891" cy="18518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320865-8D41-4A46-B64B-61E8224C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32" y="4165871"/>
            <a:ext cx="4419983" cy="20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7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469205-A2CB-4C23-84E4-0933913D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Hotovo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8BD91-B3F7-4C00-A094-B08DE739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</a:t>
            </a:r>
            <a:r>
              <a:rPr lang="cs-CZ" dirty="0" err="1"/>
              <a:t>ánování</a:t>
            </a:r>
            <a:endParaRPr lang="cs-CZ" dirty="0"/>
          </a:p>
          <a:p>
            <a:r>
              <a:rPr lang="cs-CZ" dirty="0"/>
              <a:t>Seznámení s platformami a nástroji</a:t>
            </a:r>
          </a:p>
          <a:p>
            <a:r>
              <a:rPr lang="cs-CZ" dirty="0"/>
              <a:t>Naučení teorie</a:t>
            </a:r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082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03E4C1-D455-4C66-AA91-38EC0297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Právě pracujeme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4CF4AB-286C-4BEF-8F30-6CE00DA8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Přiřázení</a:t>
            </a:r>
            <a:r>
              <a:rPr lang="cs-CZ" dirty="0"/>
              <a:t> </a:t>
            </a:r>
            <a:r>
              <a:rPr lang="cs-CZ" dirty="0" err="1"/>
              <a:t>tasku</a:t>
            </a:r>
            <a:endParaRPr lang="cs-CZ" dirty="0"/>
          </a:p>
          <a:p>
            <a:r>
              <a:rPr lang="cs-CZ" dirty="0"/>
              <a:t>Vývoji projektu</a:t>
            </a:r>
          </a:p>
        </p:txBody>
      </p:sp>
    </p:spTree>
    <p:extLst>
      <p:ext uri="{BB962C8B-B14F-4D97-AF65-F5344CB8AC3E}">
        <p14:creationId xmlns:p14="http://schemas.microsoft.com/office/powerpoint/2010/main" val="347700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5F610-4B34-4ADB-8633-07248FE1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08" y="318956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cs-CZ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Poznatky týkající se: </a:t>
            </a:r>
            <a:br>
              <a:rPr lang="cs-CZ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cs-CZ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Práce s týmovými nástroji</a:t>
            </a:r>
            <a:endParaRPr lang="ru-RU" sz="3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20661-3B45-4514-B674-13C7E43E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27" y="1611984"/>
            <a:ext cx="11574546" cy="5062193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Práce ve </a:t>
            </a:r>
            <a:r>
              <a:rPr lang="cs-CZ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ScrumDesk</a:t>
            </a: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cs-CZ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spcAft>
                <a:spcPts val="1000"/>
              </a:spcAft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Práce v GitHub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cs-CZ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spcAft>
                <a:spcPts val="1000"/>
              </a:spcAft>
            </a:pPr>
            <a:r>
              <a:rPr lang="cs-CZ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Práce v </a:t>
            </a:r>
            <a:r>
              <a:rPr lang="cs-CZ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MicrosoftTeams</a:t>
            </a:r>
            <a:endParaRPr lang="cs-CZ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cs-CZ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cs-CZ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cs-CZ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1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6B87-0B0B-4199-899F-3B49B108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2A8F6E-B8DA-4414-97C4-045B6C77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Spokojenost</a:t>
            </a: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Zlepšit:</a:t>
            </a:r>
          </a:p>
        </p:txBody>
      </p:sp>
    </p:spTree>
    <p:extLst>
      <p:ext uri="{BB962C8B-B14F-4D97-AF65-F5344CB8AC3E}">
        <p14:creationId xmlns:p14="http://schemas.microsoft.com/office/powerpoint/2010/main" val="37844951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226</Words>
  <Application>Microsoft Office PowerPoint</Application>
  <PresentationFormat>Širokoúhlá obrazovka</PresentationFormat>
  <Paragraphs>56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Motiv Office</vt:lpstr>
      <vt:lpstr>След самолета</vt:lpstr>
      <vt:lpstr>Тема Office</vt:lpstr>
      <vt:lpstr>Ganymedes</vt:lpstr>
      <vt:lpstr>Tým</vt:lpstr>
      <vt:lpstr>React + Redux + MUI</vt:lpstr>
      <vt:lpstr>Figma</vt:lpstr>
      <vt:lpstr>Python</vt:lpstr>
      <vt:lpstr>Hotovo</vt:lpstr>
      <vt:lpstr>Právě pracujeme</vt:lpstr>
      <vt:lpstr>Poznatky týkající se:  Práce s týmovými nástroji</vt:lpstr>
      <vt:lpstr>Retrospektiva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Ganymedes</dc:title>
  <dc:creator>Lukáš Buk</dc:creator>
  <cp:lastModifiedBy>Lukáš</cp:lastModifiedBy>
  <cp:revision>19</cp:revision>
  <dcterms:created xsi:type="dcterms:W3CDTF">2021-11-17T19:39:37Z</dcterms:created>
  <dcterms:modified xsi:type="dcterms:W3CDTF">2021-11-18T09:31:13Z</dcterms:modified>
</cp:coreProperties>
</file>