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5.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4B26A63B-2078-4EF7-9804-068499B0B18B}"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ru-RU" sz="1800" spc="-1" strike="noStrike">
              <a:solidFill>
                <a:srgbClr val="000000"/>
              </a:solidFill>
              <a:latin typeface="Calibri"/>
            </a:endParaRPr>
          </a:p>
        </p:txBody>
      </p:sp>
      <p:sp>
        <p:nvSpPr>
          <p:cNvPr id="27"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a:lnSpc>
                <a:spcPct val="90000"/>
              </a:lnSpc>
              <a:spcBef>
                <a:spcPts val="1417"/>
              </a:spcBef>
              <a:buNone/>
            </a:pPr>
            <a:endParaRPr b="0" lang="ru-RU" sz="2800" spc="-1" strike="noStrike">
              <a:solidFill>
                <a:srgbClr val="000000"/>
              </a:solidFill>
              <a:latin typeface="Calibri"/>
            </a:endParaRPr>
          </a:p>
        </p:txBody>
      </p:sp>
      <p:sp>
        <p:nvSpPr>
          <p:cNvPr id="28"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a:lnSpc>
                <a:spcPct val="90000"/>
              </a:lnSpc>
              <a:spcBef>
                <a:spcPts val="1417"/>
              </a:spcBef>
              <a:buNone/>
            </a:pPr>
            <a:endParaRPr b="0" lang="ru-RU" sz="28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DC4532D8-E292-45FE-BC62-E0F82A13189B}"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ru-RU" sz="1800" spc="-1" strike="noStrike">
              <a:solidFill>
                <a:srgbClr val="000000"/>
              </a:solidFill>
              <a:latin typeface="Calibri"/>
            </a:endParaRPr>
          </a:p>
        </p:txBody>
      </p:sp>
      <p:sp>
        <p:nvSpPr>
          <p:cNvPr id="30"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ru-RU" sz="2800" spc="-1" strike="noStrike">
              <a:solidFill>
                <a:srgbClr val="000000"/>
              </a:solidFill>
              <a:latin typeface="Calibri"/>
            </a:endParaRPr>
          </a:p>
        </p:txBody>
      </p:sp>
      <p:sp>
        <p:nvSpPr>
          <p:cNvPr id="3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ru-RU" sz="2800" spc="-1" strike="noStrike">
              <a:solidFill>
                <a:srgbClr val="000000"/>
              </a:solidFill>
              <a:latin typeface="Calibri"/>
            </a:endParaRPr>
          </a:p>
        </p:txBody>
      </p:sp>
      <p:sp>
        <p:nvSpPr>
          <p:cNvPr id="32"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ru-RU" sz="2800" spc="-1" strike="noStrike">
              <a:solidFill>
                <a:srgbClr val="000000"/>
              </a:solidFill>
              <a:latin typeface="Calibri"/>
            </a:endParaRPr>
          </a:p>
        </p:txBody>
      </p:sp>
      <p:sp>
        <p:nvSpPr>
          <p:cNvPr id="33"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ru-RU" sz="2800" spc="-1" strike="noStrike">
              <a:solidFill>
                <a:srgbClr val="000000"/>
              </a:solidFill>
              <a:latin typeface="Calibri"/>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364EDE9C-6865-4555-9B18-D1F7875C4E2B}"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ru-RU" sz="1800" spc="-1" strike="noStrike">
              <a:solidFill>
                <a:srgbClr val="000000"/>
              </a:solidFill>
              <a:latin typeface="Calibri"/>
            </a:endParaRPr>
          </a:p>
        </p:txBody>
      </p:sp>
      <p:sp>
        <p:nvSpPr>
          <p:cNvPr id="35"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ru-RU" sz="2800" spc="-1" strike="noStrike">
              <a:solidFill>
                <a:srgbClr val="000000"/>
              </a:solidFill>
              <a:latin typeface="Calibri"/>
            </a:endParaRPr>
          </a:p>
        </p:txBody>
      </p:sp>
      <p:sp>
        <p:nvSpPr>
          <p:cNvPr id="36"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ru-RU" sz="2800" spc="-1" strike="noStrike">
              <a:solidFill>
                <a:srgbClr val="000000"/>
              </a:solidFill>
              <a:latin typeface="Calibri"/>
            </a:endParaRPr>
          </a:p>
        </p:txBody>
      </p:sp>
      <p:sp>
        <p:nvSpPr>
          <p:cNvPr id="37"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ru-RU" sz="2800" spc="-1" strike="noStrike">
              <a:solidFill>
                <a:srgbClr val="000000"/>
              </a:solidFill>
              <a:latin typeface="Calibri"/>
            </a:endParaRPr>
          </a:p>
        </p:txBody>
      </p:sp>
      <p:sp>
        <p:nvSpPr>
          <p:cNvPr id="38"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ru-RU" sz="2800" spc="-1" strike="noStrike">
              <a:solidFill>
                <a:srgbClr val="000000"/>
              </a:solidFill>
              <a:latin typeface="Calibri"/>
            </a:endParaRPr>
          </a:p>
        </p:txBody>
      </p:sp>
      <p:sp>
        <p:nvSpPr>
          <p:cNvPr id="39"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ru-RU" sz="2800" spc="-1" strike="noStrike">
              <a:solidFill>
                <a:srgbClr val="000000"/>
              </a:solidFill>
              <a:latin typeface="Calibri"/>
            </a:endParaRPr>
          </a:p>
        </p:txBody>
      </p:sp>
      <p:sp>
        <p:nvSpPr>
          <p:cNvPr id="40"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ru-RU" sz="2800" spc="-1" strike="noStrike">
              <a:solidFill>
                <a:srgbClr val="000000"/>
              </a:solidFill>
              <a:latin typeface="Calibri"/>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904DD5C1-73DB-4192-8B7C-CCCFEC947175}"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0BCEA153-D973-4926-8E45-7C255BFEF8D0}"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ru-RU" sz="1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466FAEC0-35C1-4472-B289-19F2B98AA1E0}"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ru-RU" sz="1800" spc="-1" strike="noStrike">
              <a:solidFill>
                <a:srgbClr val="000000"/>
              </a:solidFill>
              <a:latin typeface="Calibri"/>
            </a:endParaRPr>
          </a:p>
        </p:txBody>
      </p:sp>
      <p:sp>
        <p:nvSpPr>
          <p:cNvPr id="49"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a:lnSpc>
                <a:spcPct val="90000"/>
              </a:lnSpc>
              <a:spcBef>
                <a:spcPts val="1417"/>
              </a:spcBef>
              <a:buNone/>
            </a:pPr>
            <a:endParaRPr b="0" lang="ru-RU" sz="2800" spc="-1" strike="noStrike">
              <a:solidFill>
                <a:srgbClr val="000000"/>
              </a:solidFill>
              <a:latin typeface="Calibri"/>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8E52CF51-1DF4-420D-BFC2-9C33D65040A5}"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ru-RU" sz="1800" spc="-1" strike="noStrike">
              <a:solidFill>
                <a:srgbClr val="000000"/>
              </a:solidFill>
              <a:latin typeface="Calibri"/>
            </a:endParaRPr>
          </a:p>
        </p:txBody>
      </p:sp>
      <p:sp>
        <p:nvSpPr>
          <p:cNvPr id="51"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ru-RU" sz="2800" spc="-1" strike="noStrike">
              <a:solidFill>
                <a:srgbClr val="000000"/>
              </a:solidFill>
              <a:latin typeface="Calibri"/>
            </a:endParaRPr>
          </a:p>
        </p:txBody>
      </p:sp>
      <p:sp>
        <p:nvSpPr>
          <p:cNvPr id="52"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ru-RU" sz="28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34FE0A04-1FD0-44DF-9A1B-163261E852C4}"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ru-RU" sz="1800" spc="-1" strike="noStrike">
              <a:solidFill>
                <a:srgbClr val="000000"/>
              </a:solidFill>
              <a:latin typeface="Calibri"/>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8A804B28-75D0-47DE-965C-9BFDF5D61159}"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A1A4DD35-FABF-42D0-89A5-927D57DB8B64}"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ru-RU" sz="1800" spc="-1" strike="noStrike">
              <a:solidFill>
                <a:srgbClr val="000000"/>
              </a:solidFill>
              <a:latin typeface="Calibri"/>
            </a:endParaRPr>
          </a:p>
        </p:txBody>
      </p:sp>
      <p:sp>
        <p:nvSpPr>
          <p:cNvPr id="56"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ru-RU" sz="2800" spc="-1" strike="noStrike">
              <a:solidFill>
                <a:srgbClr val="000000"/>
              </a:solidFill>
              <a:latin typeface="Calibri"/>
            </a:endParaRPr>
          </a:p>
        </p:txBody>
      </p:sp>
      <p:sp>
        <p:nvSpPr>
          <p:cNvPr id="57"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ru-RU" sz="2800" spc="-1" strike="noStrike">
              <a:solidFill>
                <a:srgbClr val="000000"/>
              </a:solidFill>
              <a:latin typeface="Calibri"/>
            </a:endParaRPr>
          </a:p>
        </p:txBody>
      </p:sp>
      <p:sp>
        <p:nvSpPr>
          <p:cNvPr id="58"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ru-RU"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279C6444-70CD-4294-AC65-81E328D859DD}"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ru-RU" sz="1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1C112A9C-90B0-4551-AF94-F075A7894BEB}"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ru-RU" sz="1800" spc="-1" strike="noStrike">
              <a:solidFill>
                <a:srgbClr val="000000"/>
              </a:solidFill>
              <a:latin typeface="Calibri"/>
            </a:endParaRPr>
          </a:p>
        </p:txBody>
      </p:sp>
      <p:sp>
        <p:nvSpPr>
          <p:cNvPr id="60"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ru-RU" sz="2800" spc="-1" strike="noStrike">
              <a:solidFill>
                <a:srgbClr val="000000"/>
              </a:solidFill>
              <a:latin typeface="Calibri"/>
            </a:endParaRPr>
          </a:p>
        </p:txBody>
      </p:sp>
      <p:sp>
        <p:nvSpPr>
          <p:cNvPr id="6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ru-RU" sz="2800" spc="-1" strike="noStrike">
              <a:solidFill>
                <a:srgbClr val="000000"/>
              </a:solidFill>
              <a:latin typeface="Calibri"/>
            </a:endParaRPr>
          </a:p>
        </p:txBody>
      </p:sp>
      <p:sp>
        <p:nvSpPr>
          <p:cNvPr id="62"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ru-RU"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9CF42BC5-0D3E-4441-AF2A-4BF0531EC4A0}"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ru-RU" sz="1800" spc="-1" strike="noStrike">
              <a:solidFill>
                <a:srgbClr val="000000"/>
              </a:solidFill>
              <a:latin typeface="Calibri"/>
            </a:endParaRPr>
          </a:p>
        </p:txBody>
      </p:sp>
      <p:sp>
        <p:nvSpPr>
          <p:cNvPr id="64"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ru-RU" sz="2800" spc="-1" strike="noStrike">
              <a:solidFill>
                <a:srgbClr val="000000"/>
              </a:solidFill>
              <a:latin typeface="Calibri"/>
            </a:endParaRPr>
          </a:p>
        </p:txBody>
      </p:sp>
      <p:sp>
        <p:nvSpPr>
          <p:cNvPr id="65"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ru-RU" sz="2800" spc="-1" strike="noStrike">
              <a:solidFill>
                <a:srgbClr val="000000"/>
              </a:solidFill>
              <a:latin typeface="Calibri"/>
            </a:endParaRPr>
          </a:p>
        </p:txBody>
      </p:sp>
      <p:sp>
        <p:nvSpPr>
          <p:cNvPr id="66"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a:lnSpc>
                <a:spcPct val="90000"/>
              </a:lnSpc>
              <a:spcBef>
                <a:spcPts val="1417"/>
              </a:spcBef>
              <a:buNone/>
            </a:pPr>
            <a:endParaRPr b="0" lang="ru-RU"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E6BA119D-C877-473D-B3C2-190DA6044DA6}"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ru-RU" sz="1800" spc="-1" strike="noStrike">
              <a:solidFill>
                <a:srgbClr val="000000"/>
              </a:solidFill>
              <a:latin typeface="Calibri"/>
            </a:endParaRPr>
          </a:p>
        </p:txBody>
      </p:sp>
      <p:sp>
        <p:nvSpPr>
          <p:cNvPr id="68"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a:lnSpc>
                <a:spcPct val="90000"/>
              </a:lnSpc>
              <a:spcBef>
                <a:spcPts val="1417"/>
              </a:spcBef>
              <a:buNone/>
            </a:pPr>
            <a:endParaRPr b="0" lang="ru-RU" sz="2800" spc="-1" strike="noStrike">
              <a:solidFill>
                <a:srgbClr val="000000"/>
              </a:solidFill>
              <a:latin typeface="Calibri"/>
            </a:endParaRPr>
          </a:p>
        </p:txBody>
      </p:sp>
      <p:sp>
        <p:nvSpPr>
          <p:cNvPr id="69"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a:lnSpc>
                <a:spcPct val="90000"/>
              </a:lnSpc>
              <a:spcBef>
                <a:spcPts val="1417"/>
              </a:spcBef>
              <a:buNone/>
            </a:pPr>
            <a:endParaRPr b="0" lang="ru-RU" sz="28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C5179258-2DE0-4DC5-B405-597FC5EA68D6}"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ru-RU" sz="1800" spc="-1" strike="noStrike">
              <a:solidFill>
                <a:srgbClr val="000000"/>
              </a:solidFill>
              <a:latin typeface="Calibri"/>
            </a:endParaRPr>
          </a:p>
        </p:txBody>
      </p:sp>
      <p:sp>
        <p:nvSpPr>
          <p:cNvPr id="71"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ru-RU" sz="2800" spc="-1" strike="noStrike">
              <a:solidFill>
                <a:srgbClr val="000000"/>
              </a:solidFill>
              <a:latin typeface="Calibri"/>
            </a:endParaRPr>
          </a:p>
        </p:txBody>
      </p:sp>
      <p:sp>
        <p:nvSpPr>
          <p:cNvPr id="72"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ru-RU" sz="2800" spc="-1" strike="noStrike">
              <a:solidFill>
                <a:srgbClr val="000000"/>
              </a:solidFill>
              <a:latin typeface="Calibri"/>
            </a:endParaRPr>
          </a:p>
        </p:txBody>
      </p:sp>
      <p:sp>
        <p:nvSpPr>
          <p:cNvPr id="73"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ru-RU" sz="2800" spc="-1" strike="noStrike">
              <a:solidFill>
                <a:srgbClr val="000000"/>
              </a:solidFill>
              <a:latin typeface="Calibri"/>
            </a:endParaRPr>
          </a:p>
        </p:txBody>
      </p:sp>
      <p:sp>
        <p:nvSpPr>
          <p:cNvPr id="74"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ru-RU" sz="2800" spc="-1" strike="noStrike">
              <a:solidFill>
                <a:srgbClr val="000000"/>
              </a:solidFill>
              <a:latin typeface="Calibri"/>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D396564A-7F86-4541-86C5-7BCF0AA5C0D1}" type="slidenum">
              <a:t>&lt;#&gt;</a:t>
            </a:fld>
          </a:p>
        </p:txBody>
      </p:sp>
      <p:sp>
        <p:nvSpPr>
          <p:cNvPr id="9" name="PlaceHolder 8"/>
          <p:cNvSpPr>
            <a:spLocks noGrp="1"/>
          </p:cNvSpPr>
          <p:nvPr>
            <p:ph type="dt" idx="4"/>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ru-RU" sz="1800" spc="-1" strike="noStrike">
              <a:solidFill>
                <a:srgbClr val="000000"/>
              </a:solidFill>
              <a:latin typeface="Calibri"/>
            </a:endParaRPr>
          </a:p>
        </p:txBody>
      </p:sp>
      <p:sp>
        <p:nvSpPr>
          <p:cNvPr id="76"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ru-RU" sz="2800" spc="-1" strike="noStrike">
              <a:solidFill>
                <a:srgbClr val="000000"/>
              </a:solidFill>
              <a:latin typeface="Calibri"/>
            </a:endParaRPr>
          </a:p>
        </p:txBody>
      </p:sp>
      <p:sp>
        <p:nvSpPr>
          <p:cNvPr id="77"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ru-RU" sz="2800" spc="-1" strike="noStrike">
              <a:solidFill>
                <a:srgbClr val="000000"/>
              </a:solidFill>
              <a:latin typeface="Calibri"/>
            </a:endParaRPr>
          </a:p>
        </p:txBody>
      </p:sp>
      <p:sp>
        <p:nvSpPr>
          <p:cNvPr id="78"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a:lnSpc>
                <a:spcPct val="90000"/>
              </a:lnSpc>
              <a:spcBef>
                <a:spcPts val="1417"/>
              </a:spcBef>
              <a:buNone/>
            </a:pPr>
            <a:endParaRPr b="0" lang="ru-RU" sz="2800" spc="-1" strike="noStrike">
              <a:solidFill>
                <a:srgbClr val="000000"/>
              </a:solidFill>
              <a:latin typeface="Calibri"/>
            </a:endParaRPr>
          </a:p>
        </p:txBody>
      </p:sp>
      <p:sp>
        <p:nvSpPr>
          <p:cNvPr id="79"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ru-RU" sz="2800" spc="-1" strike="noStrike">
              <a:solidFill>
                <a:srgbClr val="000000"/>
              </a:solidFill>
              <a:latin typeface="Calibri"/>
            </a:endParaRPr>
          </a:p>
        </p:txBody>
      </p:sp>
      <p:sp>
        <p:nvSpPr>
          <p:cNvPr id="80"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ru-RU" sz="2800" spc="-1" strike="noStrike">
              <a:solidFill>
                <a:srgbClr val="000000"/>
              </a:solidFill>
              <a:latin typeface="Calibri"/>
            </a:endParaRPr>
          </a:p>
        </p:txBody>
      </p:sp>
      <p:sp>
        <p:nvSpPr>
          <p:cNvPr id="81"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a:lnSpc>
                <a:spcPct val="90000"/>
              </a:lnSpc>
              <a:spcBef>
                <a:spcPts val="1417"/>
              </a:spcBef>
              <a:buNone/>
            </a:pPr>
            <a:endParaRPr b="0" lang="ru-RU" sz="2800" spc="-1" strike="noStrike">
              <a:solidFill>
                <a:srgbClr val="000000"/>
              </a:solidFill>
              <a:latin typeface="Calibri"/>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3C133B42-9659-4CF1-A5AC-94E0CEE45675}" type="slidenum">
              <a:t>&lt;#&gt;</a:t>
            </a:fld>
          </a:p>
        </p:txBody>
      </p:sp>
      <p:sp>
        <p:nvSpPr>
          <p:cNvPr id="11" name="PlaceHolder 10"/>
          <p:cNvSpPr>
            <a:spLocks noGrp="1"/>
          </p:cNvSpPr>
          <p:nvPr>
            <p:ph type="dt" idx="4"/>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ru-RU" sz="1800" spc="-1" strike="noStrike">
              <a:solidFill>
                <a:srgbClr val="000000"/>
              </a:solidFill>
              <a:latin typeface="Calibri"/>
            </a:endParaRPr>
          </a:p>
        </p:txBody>
      </p:sp>
      <p:sp>
        <p:nvSpPr>
          <p:cNvPr id="8"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a:lnSpc>
                <a:spcPct val="90000"/>
              </a:lnSpc>
              <a:spcBef>
                <a:spcPts val="1417"/>
              </a:spcBef>
              <a:buNone/>
            </a:pPr>
            <a:endParaRPr b="0" lang="ru-RU" sz="2800" spc="-1" strike="noStrike">
              <a:solidFill>
                <a:srgbClr val="000000"/>
              </a:solidFill>
              <a:latin typeface="Calibri"/>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1036E9B2-C52B-4059-95EA-493A0A9A0A6B}"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ru-RU" sz="1800" spc="-1" strike="noStrike">
              <a:solidFill>
                <a:srgbClr val="000000"/>
              </a:solidFill>
              <a:latin typeface="Calibri"/>
            </a:endParaRPr>
          </a:p>
        </p:txBody>
      </p:sp>
      <p:sp>
        <p:nvSpPr>
          <p:cNvPr id="10"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ru-RU" sz="2800" spc="-1" strike="noStrike">
              <a:solidFill>
                <a:srgbClr val="000000"/>
              </a:solidFill>
              <a:latin typeface="Calibri"/>
            </a:endParaRPr>
          </a:p>
        </p:txBody>
      </p:sp>
      <p:sp>
        <p:nvSpPr>
          <p:cNvPr id="11"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ru-RU" sz="28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36F77DE5-4D7E-4174-B914-D924AC226308}"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ru-RU" sz="1800" spc="-1" strike="noStrike">
              <a:solidFill>
                <a:srgbClr val="000000"/>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238ED18B-0B35-4740-9919-A70C0E033C96}"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D002D8F3-AE18-4F40-9D45-809FB4FCDA7F}"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ru-RU" sz="1800" spc="-1" strike="noStrike">
              <a:solidFill>
                <a:srgbClr val="000000"/>
              </a:solidFill>
              <a:latin typeface="Calibri"/>
            </a:endParaRPr>
          </a:p>
        </p:txBody>
      </p:sp>
      <p:sp>
        <p:nvSpPr>
          <p:cNvPr id="15"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ru-RU" sz="2800" spc="-1" strike="noStrike">
              <a:solidFill>
                <a:srgbClr val="000000"/>
              </a:solidFill>
              <a:latin typeface="Calibri"/>
            </a:endParaRPr>
          </a:p>
        </p:txBody>
      </p:sp>
      <p:sp>
        <p:nvSpPr>
          <p:cNvPr id="16"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ru-RU" sz="2800" spc="-1" strike="noStrike">
              <a:solidFill>
                <a:srgbClr val="000000"/>
              </a:solidFill>
              <a:latin typeface="Calibri"/>
            </a:endParaRPr>
          </a:p>
        </p:txBody>
      </p:sp>
      <p:sp>
        <p:nvSpPr>
          <p:cNvPr id="17"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ru-RU"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8D23BA89-4D13-4488-BD17-F17A66A4318B}"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ru-RU" sz="1800" spc="-1" strike="noStrike">
              <a:solidFill>
                <a:srgbClr val="000000"/>
              </a:solidFill>
              <a:latin typeface="Calibri"/>
            </a:endParaRPr>
          </a:p>
        </p:txBody>
      </p:sp>
      <p:sp>
        <p:nvSpPr>
          <p:cNvPr id="19"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a:lnSpc>
                <a:spcPct val="90000"/>
              </a:lnSpc>
              <a:spcBef>
                <a:spcPts val="1417"/>
              </a:spcBef>
              <a:buNone/>
            </a:pPr>
            <a:endParaRPr b="0" lang="ru-RU" sz="2800" spc="-1" strike="noStrike">
              <a:solidFill>
                <a:srgbClr val="000000"/>
              </a:solidFill>
              <a:latin typeface="Calibri"/>
            </a:endParaRPr>
          </a:p>
        </p:txBody>
      </p:sp>
      <p:sp>
        <p:nvSpPr>
          <p:cNvPr id="20"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ru-RU" sz="2800" spc="-1" strike="noStrike">
              <a:solidFill>
                <a:srgbClr val="000000"/>
              </a:solidFill>
              <a:latin typeface="Calibri"/>
            </a:endParaRPr>
          </a:p>
        </p:txBody>
      </p:sp>
      <p:sp>
        <p:nvSpPr>
          <p:cNvPr id="21"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a:lnSpc>
                <a:spcPct val="90000"/>
              </a:lnSpc>
              <a:spcBef>
                <a:spcPts val="1417"/>
              </a:spcBef>
              <a:buNone/>
            </a:pPr>
            <a:endParaRPr b="0" lang="ru-RU"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4C814892-E247-46CA-89E8-C09E7D40BB87}"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endParaRPr b="0" lang="ru-RU" sz="1800" spc="-1" strike="noStrike">
              <a:solidFill>
                <a:srgbClr val="000000"/>
              </a:solidFill>
              <a:latin typeface="Calibri"/>
            </a:endParaRPr>
          </a:p>
        </p:txBody>
      </p:sp>
      <p:sp>
        <p:nvSpPr>
          <p:cNvPr id="23"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ru-RU" sz="2800" spc="-1" strike="noStrike">
              <a:solidFill>
                <a:srgbClr val="000000"/>
              </a:solidFill>
              <a:latin typeface="Calibri"/>
            </a:endParaRPr>
          </a:p>
        </p:txBody>
      </p:sp>
      <p:sp>
        <p:nvSpPr>
          <p:cNvPr id="24"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a:lnSpc>
                <a:spcPct val="90000"/>
              </a:lnSpc>
              <a:spcBef>
                <a:spcPts val="1417"/>
              </a:spcBef>
              <a:buNone/>
            </a:pPr>
            <a:endParaRPr b="0" lang="ru-RU" sz="2800" spc="-1" strike="noStrike">
              <a:solidFill>
                <a:srgbClr val="000000"/>
              </a:solidFill>
              <a:latin typeface="Calibri"/>
            </a:endParaRPr>
          </a:p>
        </p:txBody>
      </p:sp>
      <p:sp>
        <p:nvSpPr>
          <p:cNvPr id="25"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a:lnSpc>
                <a:spcPct val="90000"/>
              </a:lnSpc>
              <a:spcBef>
                <a:spcPts val="1417"/>
              </a:spcBef>
              <a:buNone/>
            </a:pPr>
            <a:endParaRPr b="0" lang="ru-RU"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1702D765-E99F-4BAD-8606-992DC0076131}"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a:noFill/>
          <a:ln w="0">
            <a:noFill/>
          </a:ln>
        </p:spPr>
        <p:txBody>
          <a:bodyPr anchor="b">
            <a:noAutofit/>
          </a:bodyPr>
          <a:p>
            <a:pPr algn="ctr">
              <a:lnSpc>
                <a:spcPct val="90000"/>
              </a:lnSpc>
              <a:buNone/>
            </a:pPr>
            <a:r>
              <a:rPr b="0" lang="ru-RU" sz="6000" spc="-1" strike="noStrike">
                <a:solidFill>
                  <a:srgbClr val="000000"/>
                </a:solidFill>
                <a:latin typeface="Calibri Light"/>
              </a:rPr>
              <a:t>Образец заголовка</a:t>
            </a:r>
            <a:endParaRPr b="0" lang="ru-RU" sz="6000" spc="-1" strike="noStrike">
              <a:solidFill>
                <a:srgbClr val="000000"/>
              </a:solidFill>
              <a:latin typeface="Calibri"/>
            </a:endParaRPr>
          </a:p>
        </p:txBody>
      </p:sp>
      <p:sp>
        <p:nvSpPr>
          <p:cNvPr id="1" name="PlaceHolder 2"/>
          <p:cNvSpPr>
            <a:spLocks noGrp="1"/>
          </p:cNvSpPr>
          <p:nvPr>
            <p:ph type="dt" idx="1"/>
          </p:nvPr>
        </p:nvSpPr>
        <p:spPr>
          <a:xfrm>
            <a:off x="838080" y="6356520"/>
            <a:ext cx="2742840" cy="364680"/>
          </a:xfrm>
          <a:prstGeom prst="rect">
            <a:avLst/>
          </a:prstGeom>
          <a:noFill/>
          <a:ln w="0">
            <a:noFill/>
          </a:ln>
        </p:spPr>
        <p:txBody>
          <a:bodyPr anchor="ctr">
            <a:noAutofit/>
          </a:bodyPr>
          <a:lstStyle>
            <a:lvl1pPr>
              <a:lnSpc>
                <a:spcPct val="100000"/>
              </a:lnSpc>
              <a:buNone/>
              <a:defRPr b="0" lang="ru-RU" sz="1200" spc="-1" strike="noStrike">
                <a:solidFill>
                  <a:srgbClr val="8b8b8b"/>
                </a:solidFill>
                <a:latin typeface="Calibri"/>
              </a:defRPr>
            </a:lvl1pPr>
          </a:lstStyle>
          <a:p>
            <a:pPr>
              <a:lnSpc>
                <a:spcPct val="100000"/>
              </a:lnSpc>
              <a:buNone/>
            </a:pPr>
            <a:r>
              <a:rPr b="0" lang="ru-RU" sz="1200" spc="-1" strike="noStrike">
                <a:solidFill>
                  <a:srgbClr val="8b8b8b"/>
                </a:solidFill>
                <a:latin typeface="Calibri"/>
              </a:rPr>
              <a:t>&lt;date/time&gt;</a:t>
            </a:r>
            <a:endParaRPr b="0" lang="en-US" sz="1200" spc="-1" strike="noStrike">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anchor="ctr">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anchor="ctr">
            <a:noAutofit/>
          </a:bodyPr>
          <a:lstStyle>
            <a:lvl1pPr algn="r">
              <a:lnSpc>
                <a:spcPct val="100000"/>
              </a:lnSpc>
              <a:buNone/>
              <a:defRPr b="0" lang="ru-RU" sz="2400" spc="-1" strike="noStrike">
                <a:solidFill>
                  <a:srgbClr val="ffffff"/>
                </a:solidFill>
                <a:latin typeface="Calibri"/>
              </a:defRPr>
            </a:lvl1pPr>
          </a:lstStyle>
          <a:p>
            <a:pPr algn="r">
              <a:lnSpc>
                <a:spcPct val="100000"/>
              </a:lnSpc>
              <a:buNone/>
            </a:pPr>
            <a:fld id="{9658B48A-49D4-4127-B176-7AF61E464F31}" type="slidenum">
              <a:rPr b="0" lang="ru-RU" sz="2400" spc="-1" strike="noStrike">
                <a:solidFill>
                  <a:srgbClr val="ffffff"/>
                </a:solidFill>
                <a:latin typeface="Calibri"/>
              </a:rPr>
              <a:t>&lt;number&gt;</a:t>
            </a:fld>
            <a:endParaRPr b="0" lang="en-US" sz="24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ru-RU" sz="2800" spc="-1" strike="noStrike">
                <a:solidFill>
                  <a:srgbClr val="000000"/>
                </a:solidFill>
                <a:latin typeface="Calibri"/>
              </a:rPr>
              <a:t>Click to edit the outline text format</a:t>
            </a:r>
            <a:endParaRPr b="0" lang="ru-RU" sz="2800" spc="-1" strike="noStrike">
              <a:solidFill>
                <a:srgbClr val="000000"/>
              </a:solidFill>
              <a:latin typeface="Calibri"/>
            </a:endParaRPr>
          </a:p>
          <a:p>
            <a:pPr lvl="1" marL="864000" indent="-324000">
              <a:lnSpc>
                <a:spcPct val="90000"/>
              </a:lnSpc>
              <a:spcBef>
                <a:spcPts val="1134"/>
              </a:spcBef>
              <a:buClr>
                <a:srgbClr val="000000"/>
              </a:buClr>
              <a:buSzPct val="75000"/>
              <a:buFont typeface="Symbol" charset="2"/>
              <a:buChar char=""/>
            </a:pPr>
            <a:r>
              <a:rPr b="0" lang="ru-RU" sz="2000" spc="-1" strike="noStrike">
                <a:solidFill>
                  <a:srgbClr val="000000"/>
                </a:solidFill>
                <a:latin typeface="Calibri"/>
              </a:rPr>
              <a:t>Second Outline Level</a:t>
            </a:r>
            <a:endParaRPr b="0" lang="ru-RU" sz="2000" spc="-1" strike="noStrike">
              <a:solidFill>
                <a:srgbClr val="000000"/>
              </a:solidFill>
              <a:latin typeface="Calibri"/>
            </a:endParaRPr>
          </a:p>
          <a:p>
            <a:pPr lvl="2" marL="1296000" indent="-288000">
              <a:lnSpc>
                <a:spcPct val="90000"/>
              </a:lnSpc>
              <a:spcBef>
                <a:spcPts val="850"/>
              </a:spcBef>
              <a:buClr>
                <a:srgbClr val="000000"/>
              </a:buClr>
              <a:buSzPct val="45000"/>
              <a:buFont typeface="Wingdings" charset="2"/>
              <a:buChar char=""/>
            </a:pPr>
            <a:r>
              <a:rPr b="0" lang="ru-RU" sz="1800" spc="-1" strike="noStrike">
                <a:solidFill>
                  <a:srgbClr val="000000"/>
                </a:solidFill>
                <a:latin typeface="Calibri"/>
              </a:rPr>
              <a:t>Third Outline Level</a:t>
            </a:r>
            <a:endParaRPr b="0" lang="ru-RU" sz="1800" spc="-1" strike="noStrike">
              <a:solidFill>
                <a:srgbClr val="000000"/>
              </a:solidFill>
              <a:latin typeface="Calibri"/>
            </a:endParaRPr>
          </a:p>
          <a:p>
            <a:pPr lvl="3" marL="1728000" indent="-216000">
              <a:lnSpc>
                <a:spcPct val="90000"/>
              </a:lnSpc>
              <a:spcBef>
                <a:spcPts val="567"/>
              </a:spcBef>
              <a:buClr>
                <a:srgbClr val="000000"/>
              </a:buClr>
              <a:buSzPct val="75000"/>
              <a:buFont typeface="Symbol" charset="2"/>
              <a:buChar char=""/>
            </a:pPr>
            <a:r>
              <a:rPr b="0" lang="ru-RU" sz="1800" spc="-1" strike="noStrike">
                <a:solidFill>
                  <a:srgbClr val="000000"/>
                </a:solidFill>
                <a:latin typeface="Calibri"/>
              </a:rPr>
              <a:t>Fourth Outline Level</a:t>
            </a:r>
            <a:endParaRPr b="0" lang="ru-RU" sz="1800" spc="-1" strike="noStrike">
              <a:solidFill>
                <a:srgbClr val="000000"/>
              </a:solidFill>
              <a:latin typeface="Calibri"/>
            </a:endParaRPr>
          </a:p>
          <a:p>
            <a:pPr lvl="4" marL="2160000" indent="-216000">
              <a:lnSpc>
                <a:spcPct val="90000"/>
              </a:lnSpc>
              <a:spcBef>
                <a:spcPts val="283"/>
              </a:spcBef>
              <a:buClr>
                <a:srgbClr val="000000"/>
              </a:buClr>
              <a:buSzPct val="45000"/>
              <a:buFont typeface="Wingdings" charset="2"/>
              <a:buChar char=""/>
            </a:pPr>
            <a:r>
              <a:rPr b="0" lang="ru-RU" sz="2000" spc="-1" strike="noStrike">
                <a:solidFill>
                  <a:srgbClr val="000000"/>
                </a:solidFill>
                <a:latin typeface="Calibri"/>
              </a:rPr>
              <a:t>Fifth Outline Level</a:t>
            </a:r>
            <a:endParaRPr b="0" lang="ru-RU" sz="2000" spc="-1" strike="noStrike">
              <a:solidFill>
                <a:srgbClr val="000000"/>
              </a:solidFill>
              <a:latin typeface="Calibri"/>
            </a:endParaRPr>
          </a:p>
          <a:p>
            <a:pPr lvl="5" marL="2592000" indent="-216000">
              <a:lnSpc>
                <a:spcPct val="90000"/>
              </a:lnSpc>
              <a:spcBef>
                <a:spcPts val="283"/>
              </a:spcBef>
              <a:buClr>
                <a:srgbClr val="000000"/>
              </a:buClr>
              <a:buSzPct val="45000"/>
              <a:buFont typeface="Wingdings" charset="2"/>
              <a:buChar char=""/>
            </a:pPr>
            <a:r>
              <a:rPr b="0" lang="ru-RU" sz="2000" spc="-1" strike="noStrike">
                <a:solidFill>
                  <a:srgbClr val="000000"/>
                </a:solidFill>
                <a:latin typeface="Calibri"/>
              </a:rPr>
              <a:t>Sixth Outline Level</a:t>
            </a:r>
            <a:endParaRPr b="0" lang="ru-RU" sz="2000" spc="-1" strike="noStrike">
              <a:solidFill>
                <a:srgbClr val="000000"/>
              </a:solidFill>
              <a:latin typeface="Calibri"/>
            </a:endParaRPr>
          </a:p>
          <a:p>
            <a:pPr lvl="6" marL="3024000" indent="-216000">
              <a:lnSpc>
                <a:spcPct val="90000"/>
              </a:lnSpc>
              <a:spcBef>
                <a:spcPts val="283"/>
              </a:spcBef>
              <a:buClr>
                <a:srgbClr val="000000"/>
              </a:buClr>
              <a:buSzPct val="45000"/>
              <a:buFont typeface="Wingdings" charset="2"/>
              <a:buChar char=""/>
            </a:pPr>
            <a:r>
              <a:rPr b="0" lang="ru-RU" sz="2000" spc="-1" strike="noStrike">
                <a:solidFill>
                  <a:srgbClr val="000000"/>
                </a:solidFill>
                <a:latin typeface="Calibri"/>
              </a:rPr>
              <a:t>Seventh Outline Level</a:t>
            </a:r>
            <a:endParaRPr b="0" lang="ru-RU"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ru-RU" sz="4400" spc="-1" strike="noStrike">
                <a:solidFill>
                  <a:srgbClr val="000000"/>
                </a:solidFill>
                <a:latin typeface="Calibri Light"/>
              </a:rPr>
              <a:t>Образец заголовка</a:t>
            </a:r>
            <a:endParaRPr b="0" lang="ru-RU" sz="4400" spc="-1" strike="noStrike">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ru-RU" sz="2800" spc="-1" strike="noStrike">
                <a:solidFill>
                  <a:srgbClr val="000000"/>
                </a:solidFill>
                <a:latin typeface="Calibri"/>
              </a:rPr>
              <a:t>Образец текста</a:t>
            </a:r>
            <a:endParaRPr b="0" lang="ru-RU"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ru-RU" sz="2400" spc="-1" strike="noStrike">
                <a:solidFill>
                  <a:srgbClr val="000000"/>
                </a:solidFill>
                <a:latin typeface="Calibri"/>
              </a:rPr>
              <a:t>Второй уровень</a:t>
            </a:r>
            <a:endParaRPr b="0" lang="ru-RU" sz="2400" spc="-1" strike="noStrike">
              <a:solidFill>
                <a:srgbClr val="000000"/>
              </a:solidFill>
              <a:latin typeface="Calibri"/>
            </a:endParaRPr>
          </a:p>
          <a:p>
            <a:pPr lvl="2" marL="1143000" indent="-228600">
              <a:lnSpc>
                <a:spcPct val="90000"/>
              </a:lnSpc>
              <a:spcBef>
                <a:spcPts val="499"/>
              </a:spcBef>
              <a:buClr>
                <a:srgbClr val="000000"/>
              </a:buClr>
              <a:buFont typeface="Arial"/>
              <a:buChar char="•"/>
            </a:pPr>
            <a:r>
              <a:rPr b="0" lang="ru-RU" sz="2000" spc="-1" strike="noStrike">
                <a:solidFill>
                  <a:srgbClr val="000000"/>
                </a:solidFill>
                <a:latin typeface="Calibri"/>
              </a:rPr>
              <a:t>Третий уровень</a:t>
            </a:r>
            <a:endParaRPr b="0" lang="ru-RU" sz="2000" spc="-1" strike="noStrike">
              <a:solidFill>
                <a:srgbClr val="000000"/>
              </a:solidFill>
              <a:latin typeface="Calibri"/>
            </a:endParaRPr>
          </a:p>
          <a:p>
            <a:pPr lvl="3" marL="1600200" indent="-228600">
              <a:lnSpc>
                <a:spcPct val="90000"/>
              </a:lnSpc>
              <a:spcBef>
                <a:spcPts val="499"/>
              </a:spcBef>
              <a:buClr>
                <a:srgbClr val="000000"/>
              </a:buClr>
              <a:buFont typeface="Arial"/>
              <a:buChar char="•"/>
            </a:pPr>
            <a:r>
              <a:rPr b="0" lang="ru-RU" sz="1800" spc="-1" strike="noStrike">
                <a:solidFill>
                  <a:srgbClr val="000000"/>
                </a:solidFill>
                <a:latin typeface="Calibri"/>
              </a:rPr>
              <a:t>Четвертый уровень</a:t>
            </a:r>
            <a:endParaRPr b="0" lang="ru-RU" sz="1800" spc="-1" strike="noStrike">
              <a:solidFill>
                <a:srgbClr val="000000"/>
              </a:solidFill>
              <a:latin typeface="Calibri"/>
            </a:endParaRPr>
          </a:p>
          <a:p>
            <a:pPr lvl="4" marL="2057400" indent="-228600">
              <a:lnSpc>
                <a:spcPct val="90000"/>
              </a:lnSpc>
              <a:spcBef>
                <a:spcPts val="499"/>
              </a:spcBef>
              <a:buClr>
                <a:srgbClr val="000000"/>
              </a:buClr>
              <a:buFont typeface="Arial"/>
              <a:buChar char="•"/>
            </a:pPr>
            <a:r>
              <a:rPr b="0" lang="ru-RU" sz="1800" spc="-1" strike="noStrike">
                <a:solidFill>
                  <a:srgbClr val="000000"/>
                </a:solidFill>
                <a:latin typeface="Calibri"/>
              </a:rPr>
              <a:t>Пятый уровень</a:t>
            </a:r>
            <a:endParaRPr b="0" lang="ru-RU" sz="1800" spc="-1" strike="noStrike">
              <a:solidFill>
                <a:srgbClr val="000000"/>
              </a:solidFill>
              <a:latin typeface="Calibri"/>
            </a:endParaRPr>
          </a:p>
        </p:txBody>
      </p:sp>
      <p:sp>
        <p:nvSpPr>
          <p:cNvPr id="43" name="PlaceHolder 3"/>
          <p:cNvSpPr>
            <a:spLocks noGrp="1"/>
          </p:cNvSpPr>
          <p:nvPr>
            <p:ph type="dt" idx="4"/>
          </p:nvPr>
        </p:nvSpPr>
        <p:spPr>
          <a:xfrm>
            <a:off x="838080" y="6356520"/>
            <a:ext cx="2742840" cy="364680"/>
          </a:xfrm>
          <a:prstGeom prst="rect">
            <a:avLst/>
          </a:prstGeom>
          <a:noFill/>
          <a:ln w="0">
            <a:noFill/>
          </a:ln>
        </p:spPr>
        <p:txBody>
          <a:bodyPr anchor="ctr">
            <a:noAutofit/>
          </a:bodyPr>
          <a:lstStyle>
            <a:lvl1pPr>
              <a:lnSpc>
                <a:spcPct val="100000"/>
              </a:lnSpc>
              <a:buNone/>
              <a:defRPr b="0" lang="ru-RU" sz="1200" spc="-1" strike="noStrike">
                <a:solidFill>
                  <a:srgbClr val="8b8b8b"/>
                </a:solidFill>
                <a:latin typeface="Calibri"/>
              </a:defRPr>
            </a:lvl1pPr>
          </a:lstStyle>
          <a:p>
            <a:pPr>
              <a:lnSpc>
                <a:spcPct val="100000"/>
              </a:lnSpc>
              <a:buNone/>
            </a:pPr>
            <a:r>
              <a:rPr b="0" lang="ru-RU" sz="1200" spc="-1" strike="noStrike">
                <a:solidFill>
                  <a:srgbClr val="8b8b8b"/>
                </a:solidFill>
                <a:latin typeface="Calibri"/>
              </a:rPr>
              <a:t>&lt;date/time&gt;</a:t>
            </a:r>
            <a:endParaRPr b="0" lang="en-US" sz="1200" spc="-1" strike="noStrike">
              <a:latin typeface="Times New Roman"/>
            </a:endParaRPr>
          </a:p>
        </p:txBody>
      </p:sp>
      <p:sp>
        <p:nvSpPr>
          <p:cNvPr id="44" name="PlaceHolder 4"/>
          <p:cNvSpPr>
            <a:spLocks noGrp="1"/>
          </p:cNvSpPr>
          <p:nvPr>
            <p:ph type="ftr" idx="5"/>
          </p:nvPr>
        </p:nvSpPr>
        <p:spPr>
          <a:xfrm>
            <a:off x="4038480" y="6356520"/>
            <a:ext cx="4114440" cy="364680"/>
          </a:xfrm>
          <a:prstGeom prst="rect">
            <a:avLst/>
          </a:prstGeom>
          <a:noFill/>
          <a:ln w="0">
            <a:noFill/>
          </a:ln>
        </p:spPr>
        <p:txBody>
          <a:bodyPr anchor="ctr">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45" name="PlaceHolder 5"/>
          <p:cNvSpPr>
            <a:spLocks noGrp="1"/>
          </p:cNvSpPr>
          <p:nvPr>
            <p:ph type="sldNum" idx="6"/>
          </p:nvPr>
        </p:nvSpPr>
        <p:spPr>
          <a:xfrm>
            <a:off x="8610480" y="6356520"/>
            <a:ext cx="2742840" cy="364680"/>
          </a:xfrm>
          <a:prstGeom prst="rect">
            <a:avLst/>
          </a:prstGeom>
          <a:noFill/>
          <a:ln w="0">
            <a:noFill/>
          </a:ln>
        </p:spPr>
        <p:txBody>
          <a:bodyPr anchor="ctr">
            <a:noAutofit/>
          </a:bodyPr>
          <a:lstStyle>
            <a:lvl1pPr algn="r">
              <a:lnSpc>
                <a:spcPct val="100000"/>
              </a:lnSpc>
              <a:buNone/>
              <a:defRPr b="0" lang="ru-RU" sz="2400" spc="-1" strike="noStrike">
                <a:solidFill>
                  <a:srgbClr val="ffffff"/>
                </a:solidFill>
                <a:latin typeface="Calibri"/>
              </a:defRPr>
            </a:lvl1pPr>
          </a:lstStyle>
          <a:p>
            <a:pPr algn="r">
              <a:lnSpc>
                <a:spcPct val="100000"/>
              </a:lnSpc>
              <a:buNone/>
            </a:pPr>
            <a:fld id="{0A5E7961-1E23-42EA-8325-F4FD9F2BB30A}" type="slidenum">
              <a:rPr b="0" lang="ru-RU" sz="2400" spc="-1" strike="noStrike">
                <a:solidFill>
                  <a:srgbClr val="ffffff"/>
                </a:solidFill>
                <a:latin typeface="Calibri"/>
              </a:rPr>
              <a:t>&lt;number&gt;</a:t>
            </a:fld>
            <a:endParaRPr b="0" lang="en-US" sz="2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hyperlink" Target="https://javarush.ru/groups/posts/2259-jpa--znakomstvo-s-tekhnologiey" TargetMode="External"/><Relationship Id="rId2" Type="http://schemas.openxmlformats.org/officeDocument/2006/relationships/hyperlink" Target="https://javarush.ru/groups/posts/2259-jpa--znakomstvo-s-tekhnologiey" TargetMode="External"/><Relationship Id="rId3" Type="http://schemas.openxmlformats.org/officeDocument/2006/relationships/hyperlink" Target="https://habr.com/ru/post/265061/" TargetMode="External"/><Relationship Id="rId4"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1523880" y="1122480"/>
            <a:ext cx="9143640" cy="2387160"/>
          </a:xfrm>
          <a:prstGeom prst="rect">
            <a:avLst/>
          </a:prstGeom>
          <a:noFill/>
          <a:ln w="0">
            <a:noFill/>
          </a:ln>
        </p:spPr>
        <p:txBody>
          <a:bodyPr anchor="b">
            <a:noAutofit/>
          </a:bodyPr>
          <a:p>
            <a:pPr algn="ctr">
              <a:lnSpc>
                <a:spcPct val="90000"/>
              </a:lnSpc>
              <a:buNone/>
            </a:pPr>
            <a:r>
              <a:rPr b="0" lang="ru-RU" sz="6000" spc="-1" strike="noStrike">
                <a:solidFill>
                  <a:srgbClr val="ed7d31"/>
                </a:solidFill>
                <a:latin typeface="TolkienCyr"/>
              </a:rPr>
              <a:t>Серверное программирование</a:t>
            </a:r>
            <a:endParaRPr b="0" lang="ru-RU" sz="6000" spc="-1" strike="noStrike">
              <a:solidFill>
                <a:srgbClr val="000000"/>
              </a:solidFill>
              <a:latin typeface="Calibri"/>
            </a:endParaRPr>
          </a:p>
        </p:txBody>
      </p:sp>
      <p:sp>
        <p:nvSpPr>
          <p:cNvPr id="83" name="PlaceHolder 2"/>
          <p:cNvSpPr>
            <a:spLocks noGrp="1"/>
          </p:cNvSpPr>
          <p:nvPr>
            <p:ph type="subTitle"/>
          </p:nvPr>
        </p:nvSpPr>
        <p:spPr>
          <a:xfrm>
            <a:off x="1523880" y="3602160"/>
            <a:ext cx="9143640" cy="1655280"/>
          </a:xfrm>
          <a:prstGeom prst="rect">
            <a:avLst/>
          </a:prstGeom>
          <a:noFill/>
          <a:ln w="0">
            <a:noFill/>
          </a:ln>
        </p:spPr>
        <p:txBody>
          <a:bodyPr anchor="t">
            <a:noAutofit/>
          </a:bodyPr>
          <a:p>
            <a:pPr algn="ctr">
              <a:lnSpc>
                <a:spcPct val="90000"/>
              </a:lnSpc>
              <a:spcBef>
                <a:spcPts val="1001"/>
              </a:spcBef>
              <a:buNone/>
              <a:tabLst>
                <a:tab algn="l" pos="0"/>
              </a:tabLst>
            </a:pPr>
            <a:r>
              <a:rPr b="0" lang="ru-RU" sz="2400" spc="-1" strike="noStrike">
                <a:solidFill>
                  <a:srgbClr val="000000"/>
                </a:solidFill>
                <a:latin typeface="Calibri"/>
              </a:rPr>
              <a:t>Часть </a:t>
            </a:r>
            <a:r>
              <a:rPr b="0" lang="en-US" sz="2400" spc="-1" strike="noStrike">
                <a:solidFill>
                  <a:srgbClr val="000000"/>
                </a:solidFill>
                <a:latin typeface="Calibri"/>
              </a:rPr>
              <a:t>4</a:t>
            </a:r>
            <a:r>
              <a:rPr b="0" lang="ru-RU" sz="2400" spc="-1" strike="noStrike">
                <a:solidFill>
                  <a:srgbClr val="000000"/>
                </a:solidFill>
                <a:latin typeface="Calibri"/>
              </a:rPr>
              <a:t>: </a:t>
            </a:r>
            <a:r>
              <a:rPr b="0" lang="en-US" sz="2400" spc="-1" strike="noStrike">
                <a:solidFill>
                  <a:srgbClr val="000000"/>
                </a:solidFill>
                <a:latin typeface="Calibri"/>
              </a:rPr>
              <a:t>ORM</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ru-RU" sz="4400" spc="-1" strike="noStrike">
                <a:solidFill>
                  <a:srgbClr val="ed7d31"/>
                </a:solidFill>
                <a:latin typeface="Calibri Light"/>
              </a:rPr>
              <a:t>Интерфейсы </a:t>
            </a:r>
            <a:r>
              <a:rPr b="0" lang="en-US" sz="4400" spc="-1" strike="noStrike">
                <a:solidFill>
                  <a:srgbClr val="ed7d31"/>
                </a:solidFill>
                <a:latin typeface="Calibri Light"/>
              </a:rPr>
              <a:t>JPA</a:t>
            </a:r>
            <a:endParaRPr b="0" lang="ru-RU" sz="4400" spc="-1" strike="noStrike">
              <a:solidFill>
                <a:srgbClr val="000000"/>
              </a:solidFill>
              <a:latin typeface="Calibri"/>
            </a:endParaRPr>
          </a:p>
        </p:txBody>
      </p:sp>
      <p:sp>
        <p:nvSpPr>
          <p:cNvPr id="117" name="Прямоугольник 6"/>
          <p:cNvSpPr/>
          <p:nvPr/>
        </p:nvSpPr>
        <p:spPr>
          <a:xfrm>
            <a:off x="1628640" y="2396160"/>
            <a:ext cx="3057120" cy="676080"/>
          </a:xfrm>
          <a:prstGeom prst="rect">
            <a:avLst/>
          </a:prstGeom>
          <a:solidFill>
            <a:srgbClr val="70ad47"/>
          </a:solidFill>
          <a:ln>
            <a:solidFill>
              <a:srgbClr val="527f34"/>
            </a:solidFill>
          </a:ln>
        </p:spPr>
        <p:style>
          <a:lnRef idx="2">
            <a:schemeClr val="accent6">
              <a:shade val="50000"/>
            </a:schemeClr>
          </a:lnRef>
          <a:fillRef idx="1">
            <a:schemeClr val="accent6"/>
          </a:fillRef>
          <a:effectRef idx="0">
            <a:schemeClr val="accent6"/>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rPr>
              <a:t>EntityManagerFactory</a:t>
            </a:r>
            <a:endParaRPr b="0" lang="en-US" sz="1800" spc="-1" strike="noStrike">
              <a:latin typeface="Arial"/>
            </a:endParaRPr>
          </a:p>
        </p:txBody>
      </p:sp>
      <p:sp>
        <p:nvSpPr>
          <p:cNvPr id="118" name="Прямоугольник 7"/>
          <p:cNvSpPr/>
          <p:nvPr/>
        </p:nvSpPr>
        <p:spPr>
          <a:xfrm>
            <a:off x="1628640" y="3938760"/>
            <a:ext cx="3057120" cy="676080"/>
          </a:xfrm>
          <a:prstGeom prst="rect">
            <a:avLst/>
          </a:prstGeom>
          <a:solidFill>
            <a:srgbClr val="70ad47"/>
          </a:solidFill>
          <a:ln>
            <a:solidFill>
              <a:srgbClr val="527f34"/>
            </a:solidFill>
          </a:ln>
        </p:spPr>
        <p:style>
          <a:lnRef idx="2">
            <a:schemeClr val="accent6">
              <a:shade val="50000"/>
            </a:schemeClr>
          </a:lnRef>
          <a:fillRef idx="1">
            <a:schemeClr val="accent6"/>
          </a:fillRef>
          <a:effectRef idx="0">
            <a:schemeClr val="accent6"/>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rPr>
              <a:t>EntityManager</a:t>
            </a:r>
            <a:endParaRPr b="0" lang="en-US" sz="1800" spc="-1" strike="noStrike">
              <a:latin typeface="Arial"/>
            </a:endParaRPr>
          </a:p>
        </p:txBody>
      </p:sp>
      <p:sp>
        <p:nvSpPr>
          <p:cNvPr id="119" name="Прямоугольник 8"/>
          <p:cNvSpPr/>
          <p:nvPr/>
        </p:nvSpPr>
        <p:spPr>
          <a:xfrm>
            <a:off x="1628640" y="5481000"/>
            <a:ext cx="3057120" cy="676080"/>
          </a:xfrm>
          <a:prstGeom prst="rect">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rPr>
              <a:t>Entity</a:t>
            </a:r>
            <a:endParaRPr b="0" lang="en-US" sz="1800" spc="-1" strike="noStrike">
              <a:latin typeface="Arial"/>
            </a:endParaRPr>
          </a:p>
        </p:txBody>
      </p:sp>
      <p:sp>
        <p:nvSpPr>
          <p:cNvPr id="120" name="Прямоугольник 9"/>
          <p:cNvSpPr/>
          <p:nvPr/>
        </p:nvSpPr>
        <p:spPr>
          <a:xfrm>
            <a:off x="6296040" y="3371760"/>
            <a:ext cx="3057120" cy="676080"/>
          </a:xfrm>
          <a:prstGeom prst="rect">
            <a:avLst/>
          </a:prstGeom>
          <a:solidFill>
            <a:srgbClr val="70ad47"/>
          </a:solidFill>
          <a:ln>
            <a:solidFill>
              <a:srgbClr val="527f34"/>
            </a:solidFill>
          </a:ln>
        </p:spPr>
        <p:style>
          <a:lnRef idx="2">
            <a:schemeClr val="accent6">
              <a:shade val="50000"/>
            </a:schemeClr>
          </a:lnRef>
          <a:fillRef idx="1">
            <a:schemeClr val="accent6"/>
          </a:fillRef>
          <a:effectRef idx="0">
            <a:schemeClr val="accent6"/>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rPr>
              <a:t>EntityTransaction</a:t>
            </a:r>
            <a:endParaRPr b="0" lang="en-US" sz="1800" spc="-1" strike="noStrike">
              <a:latin typeface="Arial"/>
            </a:endParaRPr>
          </a:p>
        </p:txBody>
      </p:sp>
      <p:sp>
        <p:nvSpPr>
          <p:cNvPr id="121" name="Прямоугольник 10"/>
          <p:cNvSpPr/>
          <p:nvPr/>
        </p:nvSpPr>
        <p:spPr>
          <a:xfrm>
            <a:off x="6296040" y="4282920"/>
            <a:ext cx="3057120" cy="676080"/>
          </a:xfrm>
          <a:prstGeom prst="rect">
            <a:avLst/>
          </a:prstGeom>
          <a:solidFill>
            <a:srgbClr val="70ad47"/>
          </a:solidFill>
          <a:ln>
            <a:solidFill>
              <a:srgbClr val="527f34"/>
            </a:solidFill>
          </a:ln>
        </p:spPr>
        <p:style>
          <a:lnRef idx="2">
            <a:schemeClr val="accent6">
              <a:shade val="50000"/>
            </a:schemeClr>
          </a:lnRef>
          <a:fillRef idx="1">
            <a:schemeClr val="accent6"/>
          </a:fillRef>
          <a:effectRef idx="0">
            <a:schemeClr val="accent6"/>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rPr>
              <a:t>Query</a:t>
            </a:r>
            <a:endParaRPr b="0" lang="en-US" sz="1800" spc="-1" strike="noStrike">
              <a:latin typeface="Arial"/>
            </a:endParaRPr>
          </a:p>
        </p:txBody>
      </p:sp>
      <p:sp>
        <p:nvSpPr>
          <p:cNvPr id="122" name="Прямоугольник 11"/>
          <p:cNvSpPr/>
          <p:nvPr/>
        </p:nvSpPr>
        <p:spPr>
          <a:xfrm>
            <a:off x="6296040" y="2396160"/>
            <a:ext cx="3057120" cy="676080"/>
          </a:xfrm>
          <a:prstGeom prst="rect">
            <a:avLst/>
          </a:prstGeom>
          <a:solidFill>
            <a:srgbClr val="70ad47"/>
          </a:solidFill>
          <a:ln>
            <a:solidFill>
              <a:srgbClr val="527f34"/>
            </a:solidFill>
          </a:ln>
        </p:spPr>
        <p:style>
          <a:lnRef idx="2">
            <a:schemeClr val="accent6">
              <a:shade val="50000"/>
            </a:schemeClr>
          </a:lnRef>
          <a:fillRef idx="1">
            <a:schemeClr val="accent6"/>
          </a:fillRef>
          <a:effectRef idx="0">
            <a:schemeClr val="accent6"/>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rPr>
              <a:t>Persistence</a:t>
            </a:r>
            <a:endParaRPr b="0" lang="en-US" sz="1800" spc="-1" strike="noStrike">
              <a:latin typeface="Arial"/>
            </a:endParaRPr>
          </a:p>
        </p:txBody>
      </p:sp>
      <p:sp>
        <p:nvSpPr>
          <p:cNvPr id="123" name="Прямая соединительная линия 13"/>
          <p:cNvSpPr/>
          <p:nvPr/>
        </p:nvSpPr>
        <p:spPr>
          <a:xfrm>
            <a:off x="3157200" y="3072600"/>
            <a:ext cx="0" cy="865800"/>
          </a:xfrm>
          <a:prstGeom prst="line">
            <a:avLst/>
          </a:prstGeom>
          <a:ln w="28575">
            <a:solidFill>
              <a:srgbClr val="000000"/>
            </a:solidFill>
          </a:ln>
        </p:spPr>
        <p:style>
          <a:lnRef idx="1">
            <a:schemeClr val="dk1"/>
          </a:lnRef>
          <a:fillRef idx="0">
            <a:schemeClr val="dk1"/>
          </a:fillRef>
          <a:effectRef idx="0">
            <a:schemeClr val="dk1"/>
          </a:effectRef>
          <a:fontRef idx="minor"/>
        </p:style>
      </p:sp>
      <p:sp>
        <p:nvSpPr>
          <p:cNvPr id="124" name="TextBox 14"/>
          <p:cNvSpPr/>
          <p:nvPr/>
        </p:nvSpPr>
        <p:spPr>
          <a:xfrm>
            <a:off x="3159720" y="3640320"/>
            <a:ext cx="29556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rPr>
              <a:t>*</a:t>
            </a:r>
            <a:endParaRPr b="0" lang="en-US" sz="1800" spc="-1" strike="noStrike">
              <a:latin typeface="Arial"/>
            </a:endParaRPr>
          </a:p>
        </p:txBody>
      </p:sp>
      <p:sp>
        <p:nvSpPr>
          <p:cNvPr id="125" name="TextBox 15"/>
          <p:cNvSpPr/>
          <p:nvPr/>
        </p:nvSpPr>
        <p:spPr>
          <a:xfrm>
            <a:off x="3146040" y="3072600"/>
            <a:ext cx="32436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rPr>
              <a:t>1</a:t>
            </a:r>
            <a:endParaRPr b="0" lang="en-US" sz="1800" spc="-1" strike="noStrike">
              <a:latin typeface="Arial"/>
            </a:endParaRPr>
          </a:p>
        </p:txBody>
      </p:sp>
      <p:sp>
        <p:nvSpPr>
          <p:cNvPr id="126" name="Прямая соединительная линия 16"/>
          <p:cNvSpPr/>
          <p:nvPr/>
        </p:nvSpPr>
        <p:spPr>
          <a:xfrm>
            <a:off x="3155760" y="4590000"/>
            <a:ext cx="0" cy="865800"/>
          </a:xfrm>
          <a:prstGeom prst="line">
            <a:avLst/>
          </a:prstGeom>
          <a:ln w="28575">
            <a:solidFill>
              <a:srgbClr val="000000"/>
            </a:solidFill>
          </a:ln>
        </p:spPr>
        <p:style>
          <a:lnRef idx="1">
            <a:schemeClr val="dk1"/>
          </a:lnRef>
          <a:fillRef idx="0">
            <a:schemeClr val="dk1"/>
          </a:fillRef>
          <a:effectRef idx="0">
            <a:schemeClr val="dk1"/>
          </a:effectRef>
          <a:fontRef idx="minor"/>
        </p:style>
      </p:sp>
      <p:sp>
        <p:nvSpPr>
          <p:cNvPr id="127" name="TextBox 17"/>
          <p:cNvSpPr/>
          <p:nvPr/>
        </p:nvSpPr>
        <p:spPr>
          <a:xfrm>
            <a:off x="3157920" y="5157720"/>
            <a:ext cx="29556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rPr>
              <a:t>*</a:t>
            </a:r>
            <a:endParaRPr b="0" lang="en-US" sz="1800" spc="-1" strike="noStrike">
              <a:latin typeface="Arial"/>
            </a:endParaRPr>
          </a:p>
        </p:txBody>
      </p:sp>
      <p:sp>
        <p:nvSpPr>
          <p:cNvPr id="128" name="TextBox 18"/>
          <p:cNvSpPr/>
          <p:nvPr/>
        </p:nvSpPr>
        <p:spPr>
          <a:xfrm>
            <a:off x="3144240" y="4590000"/>
            <a:ext cx="32436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rPr>
              <a:t>1</a:t>
            </a:r>
            <a:endParaRPr b="0" lang="en-US" sz="1800" spc="-1" strike="noStrike">
              <a:latin typeface="Arial"/>
            </a:endParaRPr>
          </a:p>
        </p:txBody>
      </p:sp>
      <p:sp>
        <p:nvSpPr>
          <p:cNvPr id="129" name="Прямая соединительная линия 19"/>
          <p:cNvSpPr/>
          <p:nvPr/>
        </p:nvSpPr>
        <p:spPr>
          <a:xfrm>
            <a:off x="4686120" y="4276440"/>
            <a:ext cx="1609560" cy="344520"/>
          </a:xfrm>
          <a:prstGeom prst="line">
            <a:avLst/>
          </a:prstGeom>
          <a:ln w="28575">
            <a:solidFill>
              <a:srgbClr val="000000"/>
            </a:solidFill>
          </a:ln>
        </p:spPr>
        <p:style>
          <a:lnRef idx="1">
            <a:schemeClr val="dk1"/>
          </a:lnRef>
          <a:fillRef idx="0">
            <a:schemeClr val="dk1"/>
          </a:fillRef>
          <a:effectRef idx="0">
            <a:schemeClr val="dk1"/>
          </a:effectRef>
          <a:fontRef idx="minor"/>
        </p:style>
      </p:sp>
      <p:sp>
        <p:nvSpPr>
          <p:cNvPr id="130" name="Прямая соединительная линия 22"/>
          <p:cNvSpPr/>
          <p:nvPr/>
        </p:nvSpPr>
        <p:spPr>
          <a:xfrm flipV="1">
            <a:off x="4686120" y="3709800"/>
            <a:ext cx="1609560" cy="566640"/>
          </a:xfrm>
          <a:prstGeom prst="line">
            <a:avLst/>
          </a:prstGeom>
          <a:ln w="28575">
            <a:solidFill>
              <a:srgbClr val="000000"/>
            </a:solidFill>
          </a:ln>
        </p:spPr>
        <p:style>
          <a:lnRef idx="1">
            <a:schemeClr val="dk1"/>
          </a:lnRef>
          <a:fillRef idx="0">
            <a:schemeClr val="dk1"/>
          </a:fillRef>
          <a:effectRef idx="0">
            <a:schemeClr val="dk1"/>
          </a:effectRef>
          <a:fontRef idx="minor"/>
        </p:style>
      </p:sp>
      <p:sp>
        <p:nvSpPr>
          <p:cNvPr id="131" name="TextBox 25"/>
          <p:cNvSpPr/>
          <p:nvPr/>
        </p:nvSpPr>
        <p:spPr>
          <a:xfrm>
            <a:off x="5990760" y="3365640"/>
            <a:ext cx="32436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rPr>
              <a:t>1</a:t>
            </a:r>
            <a:endParaRPr b="0" lang="en-US" sz="1800" spc="-1" strike="noStrike">
              <a:latin typeface="Arial"/>
            </a:endParaRPr>
          </a:p>
        </p:txBody>
      </p:sp>
      <p:sp>
        <p:nvSpPr>
          <p:cNvPr id="132" name="TextBox 26"/>
          <p:cNvSpPr/>
          <p:nvPr/>
        </p:nvSpPr>
        <p:spPr>
          <a:xfrm>
            <a:off x="4689000" y="4271040"/>
            <a:ext cx="32436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rPr>
              <a:t>1</a:t>
            </a:r>
            <a:endParaRPr b="0" lang="en-US" sz="1800" spc="-1" strike="noStrike">
              <a:latin typeface="Arial"/>
            </a:endParaRPr>
          </a:p>
        </p:txBody>
      </p:sp>
      <p:sp>
        <p:nvSpPr>
          <p:cNvPr id="133" name="TextBox 27"/>
          <p:cNvSpPr/>
          <p:nvPr/>
        </p:nvSpPr>
        <p:spPr>
          <a:xfrm>
            <a:off x="5996520" y="4653720"/>
            <a:ext cx="29556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000000"/>
                </a:solidFill>
                <a:latin typeface="Calibri"/>
              </a:rPr>
              <a:t>*</a:t>
            </a:r>
            <a:endParaRPr b="0" lang="en-US" sz="1800" spc="-1" strike="noStrike">
              <a:latin typeface="Arial"/>
            </a:endParaRPr>
          </a:p>
        </p:txBody>
      </p:sp>
      <p:sp>
        <p:nvSpPr>
          <p:cNvPr id="134" name="Прямая со стрелкой 29"/>
          <p:cNvSpPr/>
          <p:nvPr/>
        </p:nvSpPr>
        <p:spPr>
          <a:xfrm flipV="1" rot="16200000">
            <a:off x="5491080" y="61920"/>
            <a:ext cx="360" cy="4667040"/>
          </a:xfrm>
          <a:prstGeom prst="bentConnector3">
            <a:avLst>
              <a:gd name="adj1" fmla="val 0"/>
            </a:avLst>
          </a:prstGeom>
          <a:noFill/>
          <a:ln w="19050">
            <a:solidFill>
              <a:srgbClr val="e7e6e6">
                <a:lumMod val="75000"/>
              </a:srgbClr>
            </a:solidFill>
            <a:prstDash val="dash"/>
            <a:tailEnd len="med" type="triangle" w="med"/>
          </a:ln>
        </p:spPr>
        <p:style>
          <a:lnRef idx="1">
            <a:schemeClr val="dk1"/>
          </a:lnRef>
          <a:fillRef idx="0">
            <a:schemeClr val="dk1"/>
          </a:fillRef>
          <a:effectRef idx="0">
            <a:schemeClr val="dk1"/>
          </a:effectRef>
          <a:fontRef idx="minor"/>
        </p:style>
      </p:sp>
      <p:sp>
        <p:nvSpPr>
          <p:cNvPr id="135" name="TextBox 37"/>
          <p:cNvSpPr/>
          <p:nvPr/>
        </p:nvSpPr>
        <p:spPr>
          <a:xfrm>
            <a:off x="4922640" y="1751040"/>
            <a:ext cx="102240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767171"/>
                </a:solidFill>
                <a:latin typeface="Calibri"/>
              </a:rPr>
              <a:t>creates</a:t>
            </a:r>
            <a:endParaRPr b="0" lang="en-US" sz="1800" spc="-1" strike="noStrike">
              <a:latin typeface="Arial"/>
            </a:endParaRPr>
          </a:p>
        </p:txBody>
      </p:sp>
      <p:sp>
        <p:nvSpPr>
          <p:cNvPr id="136" name="TextBox 38"/>
          <p:cNvSpPr/>
          <p:nvPr/>
        </p:nvSpPr>
        <p:spPr>
          <a:xfrm>
            <a:off x="241200" y="3270960"/>
            <a:ext cx="102240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767171"/>
                </a:solidFill>
                <a:latin typeface="Calibri"/>
              </a:rPr>
              <a:t>creates</a:t>
            </a:r>
            <a:endParaRPr b="0" lang="en-US" sz="1800" spc="-1" strike="noStrike">
              <a:latin typeface="Arial"/>
            </a:endParaRPr>
          </a:p>
        </p:txBody>
      </p:sp>
      <p:sp>
        <p:nvSpPr>
          <p:cNvPr id="137" name="TextBox 39"/>
          <p:cNvSpPr/>
          <p:nvPr/>
        </p:nvSpPr>
        <p:spPr>
          <a:xfrm>
            <a:off x="5398920" y="5288400"/>
            <a:ext cx="1022400" cy="363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en-US" sz="1800" spc="-1" strike="noStrike">
                <a:solidFill>
                  <a:srgbClr val="767171"/>
                </a:solidFill>
                <a:latin typeface="Calibri"/>
              </a:rPr>
              <a:t>creates</a:t>
            </a:r>
            <a:endParaRPr b="0" lang="en-US" sz="1800" spc="-1" strike="noStrike">
              <a:latin typeface="Arial"/>
            </a:endParaRPr>
          </a:p>
        </p:txBody>
      </p:sp>
      <p:sp>
        <p:nvSpPr>
          <p:cNvPr id="138" name="Прямая со стрелкой 29"/>
          <p:cNvSpPr/>
          <p:nvPr/>
        </p:nvSpPr>
        <p:spPr>
          <a:xfrm flipH="1" flipV="1" rot="10800000">
            <a:off x="1627560" y="2734200"/>
            <a:ext cx="360" cy="1541880"/>
          </a:xfrm>
          <a:prstGeom prst="bentConnector3">
            <a:avLst>
              <a:gd name="adj1" fmla="val 0"/>
            </a:avLst>
          </a:prstGeom>
          <a:noFill/>
          <a:ln w="19050">
            <a:solidFill>
              <a:srgbClr val="e7e6e6">
                <a:lumMod val="75000"/>
              </a:srgbClr>
            </a:solidFill>
            <a:prstDash val="dash"/>
            <a:tailEnd len="med" type="triangle" w="med"/>
          </a:ln>
        </p:spPr>
        <p:style>
          <a:lnRef idx="1">
            <a:schemeClr val="dk1"/>
          </a:lnRef>
          <a:fillRef idx="0">
            <a:schemeClr val="dk1"/>
          </a:fillRef>
          <a:effectRef idx="0">
            <a:schemeClr val="dk1"/>
          </a:effectRef>
          <a:fontRef idx="minor"/>
        </p:style>
      </p:sp>
      <p:sp>
        <p:nvSpPr>
          <p:cNvPr id="139" name="Прямая со стрелкой 29"/>
          <p:cNvSpPr/>
          <p:nvPr/>
        </p:nvSpPr>
        <p:spPr>
          <a:xfrm>
            <a:off x="4114800" y="4646160"/>
            <a:ext cx="3709800" cy="312840"/>
          </a:xfrm>
          <a:prstGeom prst="bentConnector4">
            <a:avLst>
              <a:gd name="adj1" fmla="val -128"/>
              <a:gd name="adj2" fmla="val 172967"/>
            </a:avLst>
          </a:prstGeom>
          <a:noFill/>
          <a:ln w="19050">
            <a:solidFill>
              <a:srgbClr val="e7e6e6">
                <a:lumMod val="75000"/>
              </a:srgbClr>
            </a:solidFill>
            <a:prstDash val="dash"/>
            <a:tailEnd len="med" type="triangle" w="med"/>
          </a:ln>
        </p:spPr>
        <p:style>
          <a:lnRef idx="1">
            <a:schemeClr val="dk1"/>
          </a:lnRef>
          <a:fillRef idx="0">
            <a:schemeClr val="dk1"/>
          </a:fillRef>
          <a:effectRef idx="0">
            <a:schemeClr val="dk1"/>
          </a:effectRef>
          <a:fontRef idx="minor"/>
        </p:style>
      </p:sp>
      <p:sp>
        <p:nvSpPr>
          <p:cNvPr id="3" name="PlaceHolder 2"/>
          <p:cNvSpPr>
            <a:spLocks noGrp="1"/>
          </p:cNvSpPr>
          <p:nvPr>
            <p:ph type="sldNum" idx="6"/>
          </p:nvPr>
        </p:nvSpPr>
        <p:spPr/>
        <p:txBody>
          <a:bodyPr/>
          <a:p>
            <a:fld id="{80629BA9-170D-4580-BA68-2041CB671CE0}" type="slidenum">
              <a:t>10</a:t>
            </a:fld>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ru-RU" sz="4400" spc="-1" strike="noStrike">
                <a:solidFill>
                  <a:srgbClr val="ed7d31"/>
                </a:solidFill>
                <a:latin typeface="Calibri Light"/>
              </a:rPr>
              <a:t>Порядок взаимодействия</a:t>
            </a:r>
            <a:endParaRPr b="0" lang="ru-RU" sz="4400" spc="-1" strike="noStrike">
              <a:solidFill>
                <a:srgbClr val="000000"/>
              </a:solidFill>
              <a:latin typeface="Calibri"/>
            </a:endParaRPr>
          </a:p>
        </p:txBody>
      </p:sp>
      <p:sp>
        <p:nvSpPr>
          <p:cNvPr id="141" name="PlaceHolder 2"/>
          <p:cNvSpPr>
            <a:spLocks noGrp="1"/>
          </p:cNvSpPr>
          <p:nvPr>
            <p:ph/>
          </p:nvPr>
        </p:nvSpPr>
        <p:spPr>
          <a:xfrm>
            <a:off x="838080" y="1825560"/>
            <a:ext cx="8695800" cy="4530240"/>
          </a:xfrm>
          <a:prstGeom prst="rect">
            <a:avLst/>
          </a:prstGeom>
          <a:noFill/>
          <a:ln w="0">
            <a:noFill/>
          </a:ln>
        </p:spPr>
        <p:txBody>
          <a:bodyPr anchor="t">
            <a:normAutofit/>
          </a:bodyPr>
          <a:p>
            <a:pPr marL="228600" indent="-228600">
              <a:lnSpc>
                <a:spcPct val="90000"/>
              </a:lnSpc>
              <a:spcBef>
                <a:spcPts val="1001"/>
              </a:spcBef>
              <a:buClr>
                <a:srgbClr val="ed7d31"/>
              </a:buClr>
              <a:buFont typeface="Wingdings" charset="2"/>
              <a:buChar char=""/>
            </a:pPr>
            <a:r>
              <a:rPr b="0" lang="en-US" sz="2800" spc="-1" strike="noStrike">
                <a:solidFill>
                  <a:srgbClr val="000000"/>
                </a:solidFill>
                <a:latin typeface="Calibri"/>
              </a:rPr>
              <a:t>Persistence</a:t>
            </a:r>
            <a:r>
              <a:rPr b="0" lang="ru-RU" sz="2800" spc="-1" strike="noStrike">
                <a:solidFill>
                  <a:srgbClr val="000000"/>
                </a:solidFill>
                <a:latin typeface="Calibri"/>
              </a:rPr>
              <a:t> ищет конфигурацию</a:t>
            </a:r>
            <a:endParaRPr b="0" lang="ru-RU" sz="2800" spc="-1" strike="noStrike">
              <a:solidFill>
                <a:srgbClr val="000000"/>
              </a:solidFill>
              <a:latin typeface="Calibri"/>
            </a:endParaRPr>
          </a:p>
          <a:p>
            <a:pPr marL="228600" indent="-228600">
              <a:lnSpc>
                <a:spcPct val="90000"/>
              </a:lnSpc>
              <a:spcBef>
                <a:spcPts val="1001"/>
              </a:spcBef>
              <a:buClr>
                <a:srgbClr val="ed7d31"/>
              </a:buClr>
              <a:buFont typeface="Wingdings" charset="2"/>
              <a:buChar char=""/>
            </a:pPr>
            <a:r>
              <a:rPr b="0" lang="en-US" sz="2800" spc="-1" strike="noStrike">
                <a:solidFill>
                  <a:srgbClr val="000000"/>
                </a:solidFill>
                <a:latin typeface="Calibri"/>
              </a:rPr>
              <a:t>Persistence</a:t>
            </a:r>
            <a:r>
              <a:rPr b="0" lang="ru-RU" sz="2800" spc="-1" strike="noStrike">
                <a:solidFill>
                  <a:srgbClr val="000000"/>
                </a:solidFill>
                <a:latin typeface="Calibri"/>
              </a:rPr>
              <a:t> пытается создать фабрику (</a:t>
            </a:r>
            <a:r>
              <a:rPr b="0" lang="en-US" sz="2800" spc="-1" strike="noStrike">
                <a:solidFill>
                  <a:srgbClr val="000000"/>
                </a:solidFill>
                <a:latin typeface="Calibri"/>
              </a:rPr>
              <a:t>EMF</a:t>
            </a:r>
            <a:r>
              <a:rPr b="0" lang="ru-RU" sz="2800" spc="-1" strike="noStrike">
                <a:solidFill>
                  <a:srgbClr val="000000"/>
                </a:solidFill>
                <a:latin typeface="Calibri"/>
              </a:rPr>
              <a:t>)</a:t>
            </a:r>
            <a:endParaRPr b="0" lang="ru-RU" sz="2800" spc="-1" strike="noStrike">
              <a:solidFill>
                <a:srgbClr val="000000"/>
              </a:solidFill>
              <a:latin typeface="Calibri"/>
            </a:endParaRPr>
          </a:p>
          <a:p>
            <a:pPr marL="228600" indent="-228600">
              <a:lnSpc>
                <a:spcPct val="90000"/>
              </a:lnSpc>
              <a:spcBef>
                <a:spcPts val="1001"/>
              </a:spcBef>
              <a:buClr>
                <a:srgbClr val="ed7d31"/>
              </a:buClr>
              <a:buFont typeface="Wingdings" charset="2"/>
              <a:buChar char=""/>
            </a:pPr>
            <a:r>
              <a:rPr b="0" lang="ru-RU" sz="2600" spc="-1" strike="noStrike">
                <a:solidFill>
                  <a:srgbClr val="000000"/>
                </a:solidFill>
                <a:latin typeface="Calibri"/>
                <a:ea typeface="ＭＳ Ｐゴシック"/>
              </a:rPr>
              <a:t>Фабрика создает отдельный </a:t>
            </a:r>
            <a:r>
              <a:rPr b="0" lang="en-US" sz="2600" spc="-1" strike="noStrike">
                <a:solidFill>
                  <a:srgbClr val="000000"/>
                </a:solidFill>
                <a:latin typeface="Calibri"/>
                <a:ea typeface="ＭＳ Ｐゴシック"/>
              </a:rPr>
              <a:t>EntityManager</a:t>
            </a:r>
            <a:endParaRPr b="0" lang="ru-RU" sz="2600" spc="-1" strike="noStrike">
              <a:solidFill>
                <a:srgbClr val="000000"/>
              </a:solidFill>
              <a:latin typeface="Calibri"/>
            </a:endParaRPr>
          </a:p>
          <a:p>
            <a:pPr marL="228600" indent="-228600">
              <a:lnSpc>
                <a:spcPct val="90000"/>
              </a:lnSpc>
              <a:spcBef>
                <a:spcPts val="1001"/>
              </a:spcBef>
              <a:buClr>
                <a:srgbClr val="ed7d31"/>
              </a:buClr>
              <a:buFont typeface="Wingdings" charset="2"/>
              <a:buChar char=""/>
            </a:pPr>
            <a:r>
              <a:rPr b="0" lang="ru-RU" sz="2600" spc="-1" strike="noStrike">
                <a:solidFill>
                  <a:srgbClr val="000000"/>
                </a:solidFill>
                <a:latin typeface="Calibri"/>
                <a:ea typeface="ＭＳ Ｐゴシック"/>
              </a:rPr>
              <a:t>Создается и открывается транзакция</a:t>
            </a:r>
            <a:endParaRPr b="0" lang="ru-RU" sz="2600" spc="-1" strike="noStrike">
              <a:solidFill>
                <a:srgbClr val="000000"/>
              </a:solidFill>
              <a:latin typeface="Calibri"/>
            </a:endParaRPr>
          </a:p>
          <a:p>
            <a:pPr marL="228600" indent="-228600">
              <a:lnSpc>
                <a:spcPct val="90000"/>
              </a:lnSpc>
              <a:spcBef>
                <a:spcPts val="1001"/>
              </a:spcBef>
              <a:buClr>
                <a:srgbClr val="ed7d31"/>
              </a:buClr>
              <a:buFont typeface="Wingdings" charset="2"/>
              <a:buChar char=""/>
            </a:pPr>
            <a:r>
              <a:rPr b="0" lang="ru-RU" sz="2600" spc="-1" strike="noStrike">
                <a:solidFill>
                  <a:srgbClr val="000000"/>
                </a:solidFill>
                <a:latin typeface="Calibri"/>
                <a:ea typeface="ＭＳ Ｐゴシック"/>
              </a:rPr>
              <a:t>Создается и исполняется запрос</a:t>
            </a:r>
            <a:endParaRPr b="0" lang="ru-RU" sz="2600" spc="-1" strike="noStrike">
              <a:solidFill>
                <a:srgbClr val="000000"/>
              </a:solidFill>
              <a:latin typeface="Calibri"/>
            </a:endParaRPr>
          </a:p>
          <a:p>
            <a:pPr marL="228600" indent="-228600">
              <a:lnSpc>
                <a:spcPct val="90000"/>
              </a:lnSpc>
              <a:spcBef>
                <a:spcPts val="1001"/>
              </a:spcBef>
              <a:buClr>
                <a:srgbClr val="ed7d31"/>
              </a:buClr>
              <a:buFont typeface="Wingdings" charset="2"/>
              <a:buChar char=""/>
            </a:pPr>
            <a:r>
              <a:rPr b="0" lang="ru-RU" sz="2600" spc="-1" strike="noStrike">
                <a:solidFill>
                  <a:srgbClr val="000000"/>
                </a:solidFill>
                <a:latin typeface="Calibri"/>
                <a:ea typeface="ＭＳ Ｐゴシック"/>
              </a:rPr>
              <a:t>Получается результат</a:t>
            </a:r>
            <a:endParaRPr b="0" lang="ru-RU" sz="2600" spc="-1" strike="noStrike">
              <a:solidFill>
                <a:srgbClr val="000000"/>
              </a:solidFill>
              <a:latin typeface="Calibri"/>
            </a:endParaRPr>
          </a:p>
          <a:p>
            <a:pPr marL="228600" indent="-228600">
              <a:lnSpc>
                <a:spcPct val="90000"/>
              </a:lnSpc>
              <a:spcBef>
                <a:spcPts val="1001"/>
              </a:spcBef>
              <a:buClr>
                <a:srgbClr val="ed7d31"/>
              </a:buClr>
              <a:buFont typeface="Wingdings" charset="2"/>
              <a:buChar char=""/>
            </a:pPr>
            <a:r>
              <a:rPr b="0" lang="ru-RU" sz="2600" spc="-1" strike="noStrike">
                <a:solidFill>
                  <a:srgbClr val="000000"/>
                </a:solidFill>
                <a:latin typeface="Calibri"/>
                <a:ea typeface="ＭＳ Ｐゴシック"/>
              </a:rPr>
              <a:t>Подтверждается </a:t>
            </a:r>
            <a:r>
              <a:rPr b="0" lang="en-US" sz="2600" spc="-1" strike="noStrike">
                <a:solidFill>
                  <a:srgbClr val="000000"/>
                </a:solidFill>
                <a:latin typeface="Calibri"/>
                <a:ea typeface="ＭＳ Ｐゴシック"/>
              </a:rPr>
              <a:t>/</a:t>
            </a:r>
            <a:r>
              <a:rPr b="0" lang="ru-RU" sz="2600" spc="-1" strike="noStrike">
                <a:solidFill>
                  <a:srgbClr val="000000"/>
                </a:solidFill>
                <a:latin typeface="Calibri"/>
                <a:ea typeface="ＭＳ Ｐゴシック"/>
              </a:rPr>
              <a:t> закрывается транзакция</a:t>
            </a:r>
            <a:endParaRPr b="0" lang="ru-RU" sz="2600" spc="-1" strike="noStrike">
              <a:solidFill>
                <a:srgbClr val="000000"/>
              </a:solidFill>
              <a:latin typeface="Calibri"/>
            </a:endParaRPr>
          </a:p>
          <a:p>
            <a:pPr marL="228600" indent="-228600">
              <a:lnSpc>
                <a:spcPct val="90000"/>
              </a:lnSpc>
              <a:spcBef>
                <a:spcPts val="1001"/>
              </a:spcBef>
              <a:buClr>
                <a:srgbClr val="ed7d31"/>
              </a:buClr>
              <a:buFont typeface="Wingdings" charset="2"/>
              <a:buChar char=""/>
            </a:pPr>
            <a:r>
              <a:rPr b="0" lang="ru-RU" sz="2600" spc="-1" strike="noStrike">
                <a:solidFill>
                  <a:srgbClr val="000000"/>
                </a:solidFill>
                <a:latin typeface="Calibri"/>
                <a:ea typeface="ＭＳ Ｐゴシック"/>
              </a:rPr>
              <a:t>Закрывается </a:t>
            </a:r>
            <a:r>
              <a:rPr b="0" lang="en-US" sz="2600" spc="-1" strike="noStrike">
                <a:solidFill>
                  <a:srgbClr val="000000"/>
                </a:solidFill>
                <a:latin typeface="Calibri"/>
                <a:ea typeface="ＭＳ Ｐゴシック"/>
              </a:rPr>
              <a:t>EntityManager</a:t>
            </a:r>
            <a:endParaRPr b="0" lang="ru-RU" sz="2600" spc="-1" strike="noStrike">
              <a:solidFill>
                <a:srgbClr val="000000"/>
              </a:solidFill>
              <a:latin typeface="Calibri"/>
            </a:endParaRPr>
          </a:p>
          <a:p>
            <a:pPr>
              <a:lnSpc>
                <a:spcPct val="90000"/>
              </a:lnSpc>
              <a:spcBef>
                <a:spcPts val="1001"/>
              </a:spcBef>
              <a:buNone/>
            </a:pPr>
            <a:endParaRPr b="0" lang="ru-RU" sz="2600" spc="-1" strike="noStrike">
              <a:solidFill>
                <a:srgbClr val="000000"/>
              </a:solidFill>
              <a:latin typeface="Calibri"/>
            </a:endParaRPr>
          </a:p>
        </p:txBody>
      </p:sp>
      <p:sp>
        <p:nvSpPr>
          <p:cNvPr id="4" name="PlaceHolder 3"/>
          <p:cNvSpPr>
            <a:spLocks noGrp="1"/>
          </p:cNvSpPr>
          <p:nvPr>
            <p:ph type="sldNum" idx="6"/>
          </p:nvPr>
        </p:nvSpPr>
        <p:spPr/>
        <p:txBody>
          <a:bodyPr/>
          <a:p>
            <a:fld id="{A78D40C2-F19E-47A3-A098-0D381DE7503D}" type="slidenum">
              <a:t>11</a:t>
            </a:fld>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ru-RU" sz="4400" spc="-1" strike="noStrike">
                <a:solidFill>
                  <a:srgbClr val="ed7d31"/>
                </a:solidFill>
                <a:latin typeface="Calibri Light"/>
              </a:rPr>
              <a:t>Конфигурация </a:t>
            </a:r>
            <a:r>
              <a:rPr b="0" lang="en-US" sz="4400" spc="-1" strike="noStrike">
                <a:solidFill>
                  <a:srgbClr val="ed7d31"/>
                </a:solidFill>
                <a:latin typeface="Calibri Light"/>
              </a:rPr>
              <a:t>JPA (persistence.xml)</a:t>
            </a:r>
            <a:endParaRPr b="0" lang="ru-RU" sz="4400" spc="-1" strike="noStrike">
              <a:solidFill>
                <a:srgbClr val="000000"/>
              </a:solidFill>
              <a:latin typeface="Calibri"/>
            </a:endParaRPr>
          </a:p>
        </p:txBody>
      </p:sp>
      <p:sp>
        <p:nvSpPr>
          <p:cNvPr id="143" name="PlaceHolder 2"/>
          <p:cNvSpPr>
            <a:spLocks noGrp="1"/>
          </p:cNvSpPr>
          <p:nvPr>
            <p:ph/>
          </p:nvPr>
        </p:nvSpPr>
        <p:spPr>
          <a:xfrm>
            <a:off x="838080" y="1758960"/>
            <a:ext cx="10515240" cy="4350960"/>
          </a:xfrm>
          <a:prstGeom prst="rect">
            <a:avLst/>
          </a:prstGeom>
          <a:noFill/>
          <a:ln w="0">
            <a:noFill/>
          </a:ln>
        </p:spPr>
        <p:txBody>
          <a:bodyPr anchor="t">
            <a:normAutofit fontScale="77000"/>
          </a:bodyPr>
          <a:p>
            <a:pPr>
              <a:lnSpc>
                <a:spcPct val="90000"/>
              </a:lnSpc>
              <a:spcBef>
                <a:spcPts val="1001"/>
              </a:spcBef>
              <a:buNone/>
              <a:tabLst>
                <a:tab algn="l" pos="0"/>
              </a:tabLst>
            </a:pPr>
            <a:r>
              <a:rPr b="0" lang="en-US" sz="1800" spc="-1" strike="noStrike">
                <a:solidFill>
                  <a:srgbClr val="000000"/>
                </a:solidFill>
                <a:latin typeface="Calibri"/>
              </a:rPr>
              <a:t>&lt;</a:t>
            </a:r>
            <a:r>
              <a:rPr b="0" lang="en-US" sz="2100" spc="-1" strike="noStrike">
                <a:solidFill>
                  <a:srgbClr val="ed7d31"/>
                </a:solidFill>
                <a:latin typeface="Calibri"/>
              </a:rPr>
              <a:t>persistence</a:t>
            </a:r>
            <a:r>
              <a:rPr b="0" lang="en-US" sz="1800" spc="-1" strike="noStrike">
                <a:solidFill>
                  <a:srgbClr val="000000"/>
                </a:solidFill>
                <a:latin typeface="Calibri"/>
              </a:rPr>
              <a:t> xmlns="http://xmlns.jcp.org/xml/ns/persistence"</a:t>
            </a:r>
            <a:endParaRPr b="0" lang="ru-RU" sz="1800" spc="-1" strike="noStrike">
              <a:solidFill>
                <a:srgbClr val="000000"/>
              </a:solidFill>
              <a:latin typeface="Calibri"/>
            </a:endParaRPr>
          </a:p>
          <a:p>
            <a:pPr>
              <a:lnSpc>
                <a:spcPct val="90000"/>
              </a:lnSpc>
              <a:spcBef>
                <a:spcPts val="1001"/>
              </a:spcBef>
              <a:buNone/>
              <a:tabLst>
                <a:tab algn="l" pos="0"/>
              </a:tabLst>
            </a:pPr>
            <a:r>
              <a:rPr b="0" lang="en-US" sz="1800" spc="-1" strike="noStrike">
                <a:solidFill>
                  <a:srgbClr val="000000"/>
                </a:solidFill>
                <a:latin typeface="Calibri"/>
              </a:rPr>
              <a:t>             </a:t>
            </a:r>
            <a:r>
              <a:rPr b="0" lang="en-US" sz="1800" spc="-1" strike="noStrike">
                <a:solidFill>
                  <a:srgbClr val="000000"/>
                </a:solidFill>
                <a:latin typeface="Calibri"/>
              </a:rPr>
              <a:t>xmlns:xsi="http://www.w3.org/2001/XMLSchema-instance"</a:t>
            </a:r>
            <a:endParaRPr b="0" lang="ru-RU" sz="1800" spc="-1" strike="noStrike">
              <a:solidFill>
                <a:srgbClr val="000000"/>
              </a:solidFill>
              <a:latin typeface="Calibri"/>
            </a:endParaRPr>
          </a:p>
          <a:p>
            <a:pPr>
              <a:lnSpc>
                <a:spcPct val="90000"/>
              </a:lnSpc>
              <a:spcBef>
                <a:spcPts val="1001"/>
              </a:spcBef>
              <a:buNone/>
              <a:tabLst>
                <a:tab algn="l" pos="0"/>
              </a:tabLst>
            </a:pPr>
            <a:r>
              <a:rPr b="0" lang="en-US" sz="1800" spc="-1" strike="noStrike">
                <a:solidFill>
                  <a:srgbClr val="000000"/>
                </a:solidFill>
                <a:latin typeface="Calibri"/>
              </a:rPr>
              <a:t>             </a:t>
            </a:r>
            <a:r>
              <a:rPr b="0" lang="en-US" sz="1800" spc="-1" strike="noStrike">
                <a:solidFill>
                  <a:srgbClr val="000000"/>
                </a:solidFill>
                <a:latin typeface="Calibri"/>
              </a:rPr>
              <a:t>xsi:schemaLocation="http://xmlns.jcp.org/xml/ns/persistence</a:t>
            </a:r>
            <a:endParaRPr b="0" lang="ru-RU" sz="1800" spc="-1" strike="noStrike">
              <a:solidFill>
                <a:srgbClr val="000000"/>
              </a:solidFill>
              <a:latin typeface="Calibri"/>
            </a:endParaRPr>
          </a:p>
          <a:p>
            <a:pPr>
              <a:lnSpc>
                <a:spcPct val="90000"/>
              </a:lnSpc>
              <a:spcBef>
                <a:spcPts val="1001"/>
              </a:spcBef>
              <a:buNone/>
              <a:tabLst>
                <a:tab algn="l" pos="0"/>
              </a:tabLst>
            </a:pPr>
            <a:r>
              <a:rPr b="0" lang="en-US" sz="1800" spc="-1" strike="noStrike">
                <a:solidFill>
                  <a:srgbClr val="000000"/>
                </a:solidFill>
                <a:latin typeface="Calibri"/>
              </a:rPr>
              <a:t>             </a:t>
            </a:r>
            <a:r>
              <a:rPr b="0" lang="en-US" sz="1800" spc="-1" strike="noStrike">
                <a:solidFill>
                  <a:srgbClr val="000000"/>
                </a:solidFill>
                <a:latin typeface="Calibri"/>
              </a:rPr>
              <a:t>http://xmlns.jcp.org/xml/ns/persistence/persistence_2_2.xsd"</a:t>
            </a:r>
            <a:endParaRPr b="0" lang="ru-RU" sz="1800" spc="-1" strike="noStrike">
              <a:solidFill>
                <a:srgbClr val="000000"/>
              </a:solidFill>
              <a:latin typeface="Calibri"/>
            </a:endParaRPr>
          </a:p>
          <a:p>
            <a:pPr>
              <a:lnSpc>
                <a:spcPct val="90000"/>
              </a:lnSpc>
              <a:spcBef>
                <a:spcPts val="1001"/>
              </a:spcBef>
              <a:buNone/>
              <a:tabLst>
                <a:tab algn="l" pos="0"/>
              </a:tabLst>
            </a:pPr>
            <a:r>
              <a:rPr b="0" lang="en-US" sz="1800" spc="-1" strike="noStrike">
                <a:solidFill>
                  <a:srgbClr val="000000"/>
                </a:solidFill>
                <a:latin typeface="Calibri"/>
              </a:rPr>
              <a:t>             </a:t>
            </a:r>
            <a:r>
              <a:rPr b="0" lang="en-US" sz="1800" spc="-1" strike="noStrike">
                <a:solidFill>
                  <a:srgbClr val="000000"/>
                </a:solidFill>
                <a:latin typeface="Calibri"/>
              </a:rPr>
              <a:t>version="2.2"&gt;</a:t>
            </a:r>
            <a:endParaRPr b="0" lang="ru-RU" sz="1800" spc="-1" strike="noStrike">
              <a:solidFill>
                <a:srgbClr val="000000"/>
              </a:solidFill>
              <a:latin typeface="Calibri"/>
            </a:endParaRPr>
          </a:p>
          <a:p>
            <a:pPr>
              <a:lnSpc>
                <a:spcPct val="90000"/>
              </a:lnSpc>
              <a:spcBef>
                <a:spcPts val="1001"/>
              </a:spcBef>
              <a:buNone/>
              <a:tabLst>
                <a:tab algn="l" pos="0"/>
              </a:tabLst>
            </a:pPr>
            <a:r>
              <a:rPr b="0" lang="en-US" sz="2100" spc="-1" strike="noStrike">
                <a:solidFill>
                  <a:srgbClr val="000000"/>
                </a:solidFill>
                <a:latin typeface="Calibri"/>
              </a:rPr>
              <a:t>&lt;</a:t>
            </a:r>
            <a:r>
              <a:rPr b="0" lang="en-US" sz="2100" spc="-1" strike="noStrike">
                <a:solidFill>
                  <a:srgbClr val="ed7d31"/>
                </a:solidFill>
                <a:latin typeface="Calibri"/>
              </a:rPr>
              <a:t>persistence-unit</a:t>
            </a:r>
            <a:r>
              <a:rPr b="0" lang="en-US" sz="2100" spc="-1" strike="noStrike">
                <a:solidFill>
                  <a:srgbClr val="000000"/>
                </a:solidFill>
                <a:latin typeface="Calibri"/>
              </a:rPr>
              <a:t> name="MyUnit"&gt;</a:t>
            </a:r>
            <a:endParaRPr b="0" lang="ru-RU" sz="2100" spc="-1" strike="noStrike">
              <a:solidFill>
                <a:srgbClr val="000000"/>
              </a:solidFill>
              <a:latin typeface="Calibri"/>
            </a:endParaRPr>
          </a:p>
          <a:p>
            <a:pPr marL="457200">
              <a:lnSpc>
                <a:spcPct val="90000"/>
              </a:lnSpc>
              <a:spcBef>
                <a:spcPts val="499"/>
              </a:spcBef>
              <a:buNone/>
              <a:tabLst>
                <a:tab algn="l" pos="0"/>
              </a:tabLst>
            </a:pPr>
            <a:r>
              <a:rPr b="0" lang="en-US" sz="2100" spc="-1" strike="noStrike">
                <a:solidFill>
                  <a:srgbClr val="000000"/>
                </a:solidFill>
                <a:latin typeface="Calibri"/>
              </a:rPr>
              <a:t>&lt;</a:t>
            </a:r>
            <a:r>
              <a:rPr b="0" lang="en-US" sz="2100" spc="-1" strike="noStrike">
                <a:solidFill>
                  <a:srgbClr val="ed7d31"/>
                </a:solidFill>
                <a:latin typeface="Calibri"/>
              </a:rPr>
              <a:t>description</a:t>
            </a:r>
            <a:r>
              <a:rPr b="0" lang="en-US" sz="2100" spc="-1" strike="noStrike">
                <a:solidFill>
                  <a:srgbClr val="000000"/>
                </a:solidFill>
                <a:latin typeface="Calibri"/>
              </a:rPr>
              <a:t>&gt;Persistence Unit </a:t>
            </a:r>
            <a:r>
              <a:rPr b="0" lang="ru-RU" sz="2100" spc="-1" strike="noStrike">
                <a:solidFill>
                  <a:srgbClr val="000000"/>
                </a:solidFill>
                <a:latin typeface="Calibri"/>
              </a:rPr>
              <a:t>Для 4го задания&lt;/</a:t>
            </a:r>
            <a:r>
              <a:rPr b="0" lang="en-US" sz="2100" spc="-1" strike="noStrike">
                <a:solidFill>
                  <a:srgbClr val="ed7d31"/>
                </a:solidFill>
                <a:latin typeface="Calibri"/>
              </a:rPr>
              <a:t>description</a:t>
            </a:r>
            <a:r>
              <a:rPr b="0" lang="en-US" sz="2100" spc="-1" strike="noStrike">
                <a:solidFill>
                  <a:srgbClr val="000000"/>
                </a:solidFill>
                <a:latin typeface="Calibri"/>
              </a:rPr>
              <a:t>&gt;</a:t>
            </a:r>
            <a:endParaRPr b="0" lang="ru-RU" sz="2100" spc="-1" strike="noStrike">
              <a:solidFill>
                <a:srgbClr val="000000"/>
              </a:solidFill>
              <a:latin typeface="Calibri"/>
            </a:endParaRPr>
          </a:p>
          <a:p>
            <a:pPr marL="457200">
              <a:lnSpc>
                <a:spcPct val="90000"/>
              </a:lnSpc>
              <a:spcBef>
                <a:spcPts val="499"/>
              </a:spcBef>
              <a:buNone/>
              <a:tabLst>
                <a:tab algn="l" pos="0"/>
              </a:tabLst>
            </a:pPr>
            <a:r>
              <a:rPr b="0" lang="en-US" sz="2100" spc="-1" strike="noStrike">
                <a:solidFill>
                  <a:srgbClr val="000000"/>
                </a:solidFill>
                <a:latin typeface="Calibri"/>
              </a:rPr>
              <a:t>&lt;</a:t>
            </a:r>
            <a:r>
              <a:rPr b="0" lang="en-US" sz="2100" spc="-1" strike="noStrike">
                <a:solidFill>
                  <a:srgbClr val="ed7d31"/>
                </a:solidFill>
                <a:latin typeface="Calibri"/>
              </a:rPr>
              <a:t>provider</a:t>
            </a:r>
            <a:r>
              <a:rPr b="0" lang="en-US" sz="2100" spc="-1" strike="noStrike">
                <a:solidFill>
                  <a:srgbClr val="000000"/>
                </a:solidFill>
                <a:latin typeface="Calibri"/>
              </a:rPr>
              <a:t>&gt;org.hibernate.jpa.HibernatePersistenceProvider&lt;/</a:t>
            </a:r>
            <a:r>
              <a:rPr b="0" lang="en-US" sz="2100" spc="-1" strike="noStrike">
                <a:solidFill>
                  <a:srgbClr val="ed7d31"/>
                </a:solidFill>
                <a:latin typeface="Calibri"/>
              </a:rPr>
              <a:t>provider</a:t>
            </a:r>
            <a:r>
              <a:rPr b="0" lang="en-US" sz="2100" spc="-1" strike="noStrike">
                <a:solidFill>
                  <a:srgbClr val="000000"/>
                </a:solidFill>
                <a:latin typeface="Calibri"/>
              </a:rPr>
              <a:t>&gt;</a:t>
            </a:r>
            <a:endParaRPr b="0" lang="ru-RU" sz="2100" spc="-1" strike="noStrike">
              <a:solidFill>
                <a:srgbClr val="000000"/>
              </a:solidFill>
              <a:latin typeface="Calibri"/>
            </a:endParaRPr>
          </a:p>
          <a:p>
            <a:pPr marL="457200">
              <a:lnSpc>
                <a:spcPct val="90000"/>
              </a:lnSpc>
              <a:spcBef>
                <a:spcPts val="499"/>
              </a:spcBef>
              <a:buNone/>
              <a:tabLst>
                <a:tab algn="l" pos="0"/>
              </a:tabLst>
            </a:pPr>
            <a:r>
              <a:rPr b="0" lang="en-US" sz="2100" spc="-1" strike="noStrike">
                <a:solidFill>
                  <a:srgbClr val="000000"/>
                </a:solidFill>
                <a:latin typeface="Calibri"/>
              </a:rPr>
              <a:t>&lt;</a:t>
            </a:r>
            <a:r>
              <a:rPr b="0" lang="en-US" sz="2100" spc="-1" strike="noStrike">
                <a:solidFill>
                  <a:srgbClr val="ed7d31"/>
                </a:solidFill>
                <a:latin typeface="Calibri"/>
              </a:rPr>
              <a:t>class</a:t>
            </a:r>
            <a:r>
              <a:rPr b="0" lang="en-US" sz="2100" spc="-1" strike="noStrike">
                <a:solidFill>
                  <a:srgbClr val="000000"/>
                </a:solidFill>
                <a:latin typeface="Calibri"/>
              </a:rPr>
              <a:t>&gt;hibernate.model.Author&lt;/</a:t>
            </a:r>
            <a:r>
              <a:rPr b="0" lang="en-US" sz="2100" spc="-1" strike="noStrike">
                <a:solidFill>
                  <a:srgbClr val="ed7d31"/>
                </a:solidFill>
                <a:latin typeface="Calibri"/>
              </a:rPr>
              <a:t>class</a:t>
            </a:r>
            <a:r>
              <a:rPr b="0" lang="en-US" sz="2100" spc="-1" strike="noStrike">
                <a:solidFill>
                  <a:srgbClr val="000000"/>
                </a:solidFill>
                <a:latin typeface="Calibri"/>
              </a:rPr>
              <a:t>&gt;</a:t>
            </a:r>
            <a:endParaRPr b="0" lang="ru-RU" sz="2100" spc="-1" strike="noStrike">
              <a:solidFill>
                <a:srgbClr val="000000"/>
              </a:solidFill>
              <a:latin typeface="Calibri"/>
            </a:endParaRPr>
          </a:p>
          <a:p>
            <a:pPr marL="457200">
              <a:lnSpc>
                <a:spcPct val="90000"/>
              </a:lnSpc>
              <a:spcBef>
                <a:spcPts val="499"/>
              </a:spcBef>
              <a:buNone/>
              <a:tabLst>
                <a:tab algn="l" pos="0"/>
              </a:tabLst>
            </a:pPr>
            <a:r>
              <a:rPr b="0" lang="en-US" sz="2100" spc="-1" strike="noStrike">
                <a:solidFill>
                  <a:srgbClr val="000000"/>
                </a:solidFill>
                <a:latin typeface="Calibri"/>
              </a:rPr>
              <a:t>&lt;</a:t>
            </a:r>
            <a:r>
              <a:rPr b="0" lang="en-US" sz="2100" spc="-1" strike="noStrike">
                <a:solidFill>
                  <a:srgbClr val="ed7d31"/>
                </a:solidFill>
                <a:latin typeface="Calibri"/>
              </a:rPr>
              <a:t>class</a:t>
            </a:r>
            <a:r>
              <a:rPr b="0" lang="en-US" sz="2100" spc="-1" strike="noStrike">
                <a:solidFill>
                  <a:srgbClr val="000000"/>
                </a:solidFill>
                <a:latin typeface="Calibri"/>
              </a:rPr>
              <a:t>&gt;hibernate.model.Book&lt;/</a:t>
            </a:r>
            <a:r>
              <a:rPr b="0" lang="en-US" sz="2100" spc="-1" strike="noStrike">
                <a:solidFill>
                  <a:srgbClr val="ed7d31"/>
                </a:solidFill>
                <a:latin typeface="Calibri"/>
              </a:rPr>
              <a:t>class</a:t>
            </a:r>
            <a:r>
              <a:rPr b="0" lang="en-US" sz="2100" spc="-1" strike="noStrike">
                <a:solidFill>
                  <a:srgbClr val="000000"/>
                </a:solidFill>
                <a:latin typeface="Calibri"/>
              </a:rPr>
              <a:t>&gt;</a:t>
            </a:r>
            <a:endParaRPr b="0" lang="ru-RU" sz="2100" spc="-1" strike="noStrike">
              <a:solidFill>
                <a:srgbClr val="000000"/>
              </a:solidFill>
              <a:latin typeface="Calibri"/>
            </a:endParaRPr>
          </a:p>
          <a:p>
            <a:pPr marL="457200">
              <a:lnSpc>
                <a:spcPct val="90000"/>
              </a:lnSpc>
              <a:spcBef>
                <a:spcPts val="499"/>
              </a:spcBef>
              <a:buNone/>
              <a:tabLst>
                <a:tab algn="l" pos="0"/>
              </a:tabLst>
            </a:pPr>
            <a:r>
              <a:rPr b="0" lang="en-US" sz="2100" spc="-1" strike="noStrike">
                <a:solidFill>
                  <a:srgbClr val="000000"/>
                </a:solidFill>
                <a:latin typeface="Calibri"/>
              </a:rPr>
              <a:t>&lt;</a:t>
            </a:r>
            <a:r>
              <a:rPr b="0" lang="en-US" sz="2100" spc="-1" strike="noStrike">
                <a:solidFill>
                  <a:srgbClr val="ed7d31"/>
                </a:solidFill>
                <a:latin typeface="Calibri"/>
              </a:rPr>
              <a:t>properties</a:t>
            </a:r>
            <a:r>
              <a:rPr b="0" lang="en-US" sz="2100" spc="-1" strike="noStrike">
                <a:solidFill>
                  <a:srgbClr val="000000"/>
                </a:solidFill>
                <a:latin typeface="Calibri"/>
              </a:rPr>
              <a:t>&gt;</a:t>
            </a:r>
            <a:endParaRPr b="0" lang="ru-RU" sz="2100" spc="-1" strike="noStrike">
              <a:solidFill>
                <a:srgbClr val="000000"/>
              </a:solidFill>
              <a:latin typeface="Calibri"/>
            </a:endParaRPr>
          </a:p>
          <a:p>
            <a:pPr marL="457200">
              <a:lnSpc>
                <a:spcPct val="90000"/>
              </a:lnSpc>
              <a:spcBef>
                <a:spcPts val="499"/>
              </a:spcBef>
              <a:buNone/>
              <a:tabLst>
                <a:tab algn="l" pos="0"/>
              </a:tabLst>
            </a:pPr>
            <a:r>
              <a:rPr b="0" lang="ru-RU" sz="2100" spc="-1" strike="noStrike">
                <a:solidFill>
                  <a:srgbClr val="000000"/>
                </a:solidFill>
                <a:latin typeface="Calibri"/>
              </a:rPr>
              <a:t>…</a:t>
            </a:r>
            <a:endParaRPr b="0" lang="ru-RU" sz="2100" spc="-1" strike="noStrike">
              <a:solidFill>
                <a:srgbClr val="000000"/>
              </a:solidFill>
              <a:latin typeface="Calibri"/>
            </a:endParaRPr>
          </a:p>
          <a:p>
            <a:pPr marL="457200">
              <a:lnSpc>
                <a:spcPct val="90000"/>
              </a:lnSpc>
              <a:spcBef>
                <a:spcPts val="499"/>
              </a:spcBef>
              <a:buNone/>
              <a:tabLst>
                <a:tab algn="l" pos="0"/>
              </a:tabLst>
            </a:pPr>
            <a:r>
              <a:rPr b="0" lang="en-US" sz="2100" spc="-1" strike="noStrike">
                <a:solidFill>
                  <a:srgbClr val="000000"/>
                </a:solidFill>
                <a:latin typeface="Calibri"/>
              </a:rPr>
              <a:t>&lt;/</a:t>
            </a:r>
            <a:r>
              <a:rPr b="0" lang="en-US" sz="2100" spc="-1" strike="noStrike">
                <a:solidFill>
                  <a:srgbClr val="ed7d31"/>
                </a:solidFill>
                <a:latin typeface="Calibri"/>
              </a:rPr>
              <a:t>properties</a:t>
            </a:r>
            <a:r>
              <a:rPr b="0" lang="en-US" sz="2100" spc="-1" strike="noStrike">
                <a:solidFill>
                  <a:srgbClr val="000000"/>
                </a:solidFill>
                <a:latin typeface="Calibri"/>
              </a:rPr>
              <a:t>&gt;</a:t>
            </a:r>
            <a:endParaRPr b="0" lang="ru-RU" sz="2100" spc="-1" strike="noStrike">
              <a:solidFill>
                <a:srgbClr val="000000"/>
              </a:solidFill>
              <a:latin typeface="Calibri"/>
            </a:endParaRPr>
          </a:p>
          <a:p>
            <a:pPr>
              <a:lnSpc>
                <a:spcPct val="90000"/>
              </a:lnSpc>
              <a:spcBef>
                <a:spcPts val="1001"/>
              </a:spcBef>
              <a:buNone/>
              <a:tabLst>
                <a:tab algn="l" pos="0"/>
              </a:tabLst>
            </a:pPr>
            <a:r>
              <a:rPr b="0" lang="en-US" sz="2100" spc="-1" strike="noStrike">
                <a:solidFill>
                  <a:srgbClr val="000000"/>
                </a:solidFill>
                <a:latin typeface="Calibri"/>
              </a:rPr>
              <a:t>&lt;/</a:t>
            </a:r>
            <a:r>
              <a:rPr b="0" lang="en-US" sz="2100" spc="-1" strike="noStrike">
                <a:solidFill>
                  <a:srgbClr val="ed7d31"/>
                </a:solidFill>
                <a:latin typeface="Calibri"/>
              </a:rPr>
              <a:t>persistence-unit</a:t>
            </a:r>
            <a:r>
              <a:rPr b="0" lang="en-US" sz="2100" spc="-1" strike="noStrike">
                <a:solidFill>
                  <a:srgbClr val="000000"/>
                </a:solidFill>
                <a:latin typeface="Calibri"/>
              </a:rPr>
              <a:t>&gt;</a:t>
            </a:r>
            <a:endParaRPr b="0" lang="ru-RU" sz="2100" spc="-1" strike="noStrike">
              <a:solidFill>
                <a:srgbClr val="000000"/>
              </a:solidFill>
              <a:latin typeface="Calibri"/>
            </a:endParaRPr>
          </a:p>
          <a:p>
            <a:pPr>
              <a:lnSpc>
                <a:spcPct val="90000"/>
              </a:lnSpc>
              <a:spcBef>
                <a:spcPts val="1001"/>
              </a:spcBef>
              <a:buNone/>
              <a:tabLst>
                <a:tab algn="l" pos="0"/>
              </a:tabLst>
            </a:pPr>
            <a:r>
              <a:rPr b="0" lang="en-US" sz="1800" spc="-1" strike="noStrike">
                <a:solidFill>
                  <a:srgbClr val="000000"/>
                </a:solidFill>
                <a:latin typeface="Calibri"/>
              </a:rPr>
              <a:t>&lt;/</a:t>
            </a:r>
            <a:r>
              <a:rPr b="0" lang="en-US" sz="2100" spc="-1" strike="noStrike">
                <a:solidFill>
                  <a:srgbClr val="ed7d31"/>
                </a:solidFill>
                <a:latin typeface="Calibri"/>
              </a:rPr>
              <a:t>persistence</a:t>
            </a:r>
            <a:r>
              <a:rPr b="0" lang="en-US" sz="1800" spc="-1" strike="noStrike">
                <a:solidFill>
                  <a:srgbClr val="000000"/>
                </a:solidFill>
                <a:latin typeface="Calibri"/>
              </a:rPr>
              <a:t>&gt;</a:t>
            </a:r>
            <a:endParaRPr b="0" lang="ru-RU" sz="1800" spc="-1" strike="noStrike">
              <a:solidFill>
                <a:srgbClr val="000000"/>
              </a:solidFill>
              <a:latin typeface="Calibri"/>
            </a:endParaRPr>
          </a:p>
        </p:txBody>
      </p:sp>
      <p:sp>
        <p:nvSpPr>
          <p:cNvPr id="4" name="PlaceHolder 3"/>
          <p:cNvSpPr>
            <a:spLocks noGrp="1"/>
          </p:cNvSpPr>
          <p:nvPr>
            <p:ph type="sldNum" idx="6"/>
          </p:nvPr>
        </p:nvSpPr>
        <p:spPr/>
        <p:txBody>
          <a:bodyPr/>
          <a:p>
            <a:fld id="{C91AC83C-F70D-4551-ABE5-49C2E9B96E01}" type="slidenum">
              <a:t>12</a:t>
            </a:fld>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ru-RU" sz="4400" spc="-1" strike="noStrike">
                <a:solidFill>
                  <a:srgbClr val="ed7d31"/>
                </a:solidFill>
                <a:latin typeface="Calibri Light"/>
              </a:rPr>
              <a:t>Конфигурация </a:t>
            </a:r>
            <a:r>
              <a:rPr b="0" lang="en-US" sz="4400" spc="-1" strike="noStrike">
                <a:solidFill>
                  <a:srgbClr val="ed7d31"/>
                </a:solidFill>
                <a:latin typeface="Calibri Light"/>
              </a:rPr>
              <a:t>JPA (persistence.xml)</a:t>
            </a:r>
            <a:endParaRPr b="0" lang="ru-RU" sz="4400" spc="-1" strike="noStrike">
              <a:solidFill>
                <a:srgbClr val="000000"/>
              </a:solidFill>
              <a:latin typeface="Calibri"/>
            </a:endParaRPr>
          </a:p>
        </p:txBody>
      </p:sp>
      <p:sp>
        <p:nvSpPr>
          <p:cNvPr id="145" name="PlaceHolder 2"/>
          <p:cNvSpPr>
            <a:spLocks noGrp="1"/>
          </p:cNvSpPr>
          <p:nvPr>
            <p:ph/>
          </p:nvPr>
        </p:nvSpPr>
        <p:spPr>
          <a:xfrm>
            <a:off x="1714680" y="2004840"/>
            <a:ext cx="7305480" cy="4350960"/>
          </a:xfrm>
          <a:prstGeom prst="rect">
            <a:avLst/>
          </a:prstGeom>
          <a:noFill/>
          <a:ln w="0">
            <a:noFill/>
          </a:ln>
        </p:spPr>
        <p:txBody>
          <a:bodyPr anchor="t">
            <a:normAutofit/>
          </a:bodyPr>
          <a:p>
            <a:pPr>
              <a:lnSpc>
                <a:spcPct val="90000"/>
              </a:lnSpc>
              <a:spcBef>
                <a:spcPts val="1001"/>
              </a:spcBef>
              <a:buNone/>
              <a:tabLst>
                <a:tab algn="l" pos="0"/>
              </a:tabLst>
            </a:pPr>
            <a:r>
              <a:rPr b="0" lang="en-US" sz="1800" spc="-1" strike="noStrike">
                <a:solidFill>
                  <a:srgbClr val="000000"/>
                </a:solidFill>
                <a:latin typeface="Calibri"/>
              </a:rPr>
              <a:t>&lt;properties&gt;</a:t>
            </a:r>
            <a:endParaRPr b="0" lang="ru-RU" sz="1800" spc="-1" strike="noStrike">
              <a:solidFill>
                <a:srgbClr val="000000"/>
              </a:solidFill>
              <a:latin typeface="Calibri"/>
            </a:endParaRPr>
          </a:p>
          <a:p>
            <a:pPr>
              <a:lnSpc>
                <a:spcPct val="90000"/>
              </a:lnSpc>
              <a:spcBef>
                <a:spcPts val="1001"/>
              </a:spcBef>
              <a:buNone/>
              <a:tabLst>
                <a:tab algn="l" pos="0"/>
              </a:tabLst>
            </a:pPr>
            <a:r>
              <a:rPr b="0" lang="en-US" sz="1800" spc="-1" strike="noStrike">
                <a:solidFill>
                  <a:srgbClr val="000000"/>
                </a:solidFill>
                <a:latin typeface="Calibri"/>
              </a:rPr>
              <a:t>&lt;property name="javax.persistence.jdbc.</a:t>
            </a:r>
            <a:r>
              <a:rPr b="1" lang="en-US" sz="1800" spc="-1" strike="noStrike">
                <a:solidFill>
                  <a:srgbClr val="000000"/>
                </a:solidFill>
                <a:latin typeface="Calibri"/>
              </a:rPr>
              <a:t>driver</a:t>
            </a:r>
            <a:r>
              <a:rPr b="0" lang="en-US" sz="1800" spc="-1" strike="noStrike">
                <a:solidFill>
                  <a:srgbClr val="000000"/>
                </a:solidFill>
                <a:latin typeface="Calibri"/>
              </a:rPr>
              <a:t>" value="org.h2.Driver" /&gt;</a:t>
            </a:r>
            <a:endParaRPr b="0" lang="ru-RU" sz="1800" spc="-1" strike="noStrike">
              <a:solidFill>
                <a:srgbClr val="000000"/>
              </a:solidFill>
              <a:latin typeface="Calibri"/>
            </a:endParaRPr>
          </a:p>
          <a:p>
            <a:pPr>
              <a:lnSpc>
                <a:spcPct val="90000"/>
              </a:lnSpc>
              <a:spcBef>
                <a:spcPts val="1001"/>
              </a:spcBef>
              <a:buNone/>
              <a:tabLst>
                <a:tab algn="l" pos="0"/>
              </a:tabLst>
            </a:pPr>
            <a:r>
              <a:rPr b="0" lang="en-US" sz="1800" spc="-1" strike="noStrike">
                <a:solidFill>
                  <a:srgbClr val="000000"/>
                </a:solidFill>
                <a:latin typeface="Calibri"/>
              </a:rPr>
              <a:t>&lt;property name="javax.persistence.jdbc.</a:t>
            </a:r>
            <a:r>
              <a:rPr b="1" lang="en-US" sz="1800" spc="-1" strike="noStrike">
                <a:solidFill>
                  <a:srgbClr val="000000"/>
                </a:solidFill>
                <a:latin typeface="Calibri"/>
              </a:rPr>
              <a:t>url</a:t>
            </a:r>
            <a:r>
              <a:rPr b="0" lang="en-US" sz="1800" spc="-1" strike="noStrike">
                <a:solidFill>
                  <a:srgbClr val="000000"/>
                </a:solidFill>
                <a:latin typeface="Calibri"/>
              </a:rPr>
              <a:t>" value="jdbc:h2:mem:db1; " /&gt;</a:t>
            </a:r>
            <a:endParaRPr b="0" lang="ru-RU" sz="1800" spc="-1" strike="noStrike">
              <a:solidFill>
                <a:srgbClr val="000000"/>
              </a:solidFill>
              <a:latin typeface="Calibri"/>
            </a:endParaRPr>
          </a:p>
          <a:p>
            <a:pPr>
              <a:lnSpc>
                <a:spcPct val="90000"/>
              </a:lnSpc>
              <a:spcBef>
                <a:spcPts val="1001"/>
              </a:spcBef>
              <a:buNone/>
              <a:tabLst>
                <a:tab algn="l" pos="0"/>
              </a:tabLst>
            </a:pPr>
            <a:r>
              <a:rPr b="0" lang="en-US" sz="1800" spc="-1" strike="noStrike">
                <a:solidFill>
                  <a:srgbClr val="000000"/>
                </a:solidFill>
                <a:latin typeface="Calibri"/>
              </a:rPr>
              <a:t>&lt;property name="javax.persistence.jdbc.</a:t>
            </a:r>
            <a:r>
              <a:rPr b="1" lang="en-US" sz="1800" spc="-1" strike="noStrike">
                <a:solidFill>
                  <a:srgbClr val="000000"/>
                </a:solidFill>
                <a:latin typeface="Calibri"/>
              </a:rPr>
              <a:t>user</a:t>
            </a:r>
            <a:r>
              <a:rPr b="0" lang="en-US" sz="1800" spc="-1" strike="noStrike">
                <a:solidFill>
                  <a:srgbClr val="000000"/>
                </a:solidFill>
                <a:latin typeface="Calibri"/>
              </a:rPr>
              <a:t>" value="sa" /&gt;</a:t>
            </a:r>
            <a:endParaRPr b="0" lang="ru-RU" sz="1800" spc="-1" strike="noStrike">
              <a:solidFill>
                <a:srgbClr val="000000"/>
              </a:solidFill>
              <a:latin typeface="Calibri"/>
            </a:endParaRPr>
          </a:p>
          <a:p>
            <a:pPr>
              <a:lnSpc>
                <a:spcPct val="90000"/>
              </a:lnSpc>
              <a:spcBef>
                <a:spcPts val="1001"/>
              </a:spcBef>
              <a:buNone/>
              <a:tabLst>
                <a:tab algn="l" pos="0"/>
              </a:tabLst>
            </a:pPr>
            <a:r>
              <a:rPr b="0" lang="en-US" sz="1800" spc="-1" strike="noStrike">
                <a:solidFill>
                  <a:srgbClr val="000000"/>
                </a:solidFill>
                <a:latin typeface="Calibri"/>
              </a:rPr>
              <a:t>&lt;property name="javax.persistence.jdbc.</a:t>
            </a:r>
            <a:r>
              <a:rPr b="1" lang="en-US" sz="1800" spc="-1" strike="noStrike">
                <a:solidFill>
                  <a:srgbClr val="000000"/>
                </a:solidFill>
                <a:latin typeface="Calibri"/>
              </a:rPr>
              <a:t>password</a:t>
            </a:r>
            <a:r>
              <a:rPr b="0" lang="en-US" sz="1800" spc="-1" strike="noStrike">
                <a:solidFill>
                  <a:srgbClr val="000000"/>
                </a:solidFill>
                <a:latin typeface="Calibri"/>
              </a:rPr>
              <a:t>" value="" /&gt;</a:t>
            </a:r>
            <a:endParaRPr b="0" lang="ru-RU" sz="1800" spc="-1" strike="noStrike">
              <a:solidFill>
                <a:srgbClr val="000000"/>
              </a:solidFill>
              <a:latin typeface="Calibri"/>
            </a:endParaRPr>
          </a:p>
          <a:p>
            <a:pPr>
              <a:lnSpc>
                <a:spcPct val="90000"/>
              </a:lnSpc>
              <a:spcBef>
                <a:spcPts val="1001"/>
              </a:spcBef>
              <a:buNone/>
              <a:tabLst>
                <a:tab algn="l" pos="0"/>
              </a:tabLst>
            </a:pPr>
            <a:r>
              <a:rPr b="0" lang="en-US" sz="1800" spc="-1" strike="noStrike">
                <a:solidFill>
                  <a:srgbClr val="000000"/>
                </a:solidFill>
                <a:latin typeface="Calibri"/>
              </a:rPr>
              <a:t>&lt;property name="hibernate.</a:t>
            </a:r>
            <a:r>
              <a:rPr b="1" lang="en-US" sz="1800" spc="-1" strike="noStrike">
                <a:solidFill>
                  <a:srgbClr val="000000"/>
                </a:solidFill>
                <a:latin typeface="Calibri"/>
              </a:rPr>
              <a:t>show_sql</a:t>
            </a:r>
            <a:r>
              <a:rPr b="0" lang="en-US" sz="1800" spc="-1" strike="noStrike">
                <a:solidFill>
                  <a:srgbClr val="000000"/>
                </a:solidFill>
                <a:latin typeface="Calibri"/>
              </a:rPr>
              <a:t>" value="true" /&gt;</a:t>
            </a:r>
            <a:endParaRPr b="0" lang="ru-RU" sz="1800" spc="-1" strike="noStrike">
              <a:solidFill>
                <a:srgbClr val="000000"/>
              </a:solidFill>
              <a:latin typeface="Calibri"/>
            </a:endParaRPr>
          </a:p>
          <a:p>
            <a:pPr>
              <a:lnSpc>
                <a:spcPct val="90000"/>
              </a:lnSpc>
              <a:spcBef>
                <a:spcPts val="1001"/>
              </a:spcBef>
              <a:buNone/>
              <a:tabLst>
                <a:tab algn="l" pos="0"/>
              </a:tabLst>
            </a:pPr>
            <a:r>
              <a:rPr b="0" lang="en-US" sz="1800" spc="-1" strike="noStrike">
                <a:solidFill>
                  <a:srgbClr val="000000"/>
                </a:solidFill>
                <a:latin typeface="Calibri"/>
              </a:rPr>
              <a:t>&lt;property name="hibernate.hbm2ddl.</a:t>
            </a:r>
            <a:r>
              <a:rPr b="1" lang="en-US" sz="1800" spc="-1" strike="noStrike">
                <a:solidFill>
                  <a:srgbClr val="000000"/>
                </a:solidFill>
                <a:latin typeface="Calibri"/>
              </a:rPr>
              <a:t>auto</a:t>
            </a:r>
            <a:r>
              <a:rPr b="0" lang="en-US" sz="1800" spc="-1" strike="noStrike">
                <a:solidFill>
                  <a:srgbClr val="000000"/>
                </a:solidFill>
                <a:latin typeface="Calibri"/>
              </a:rPr>
              <a:t>" value="create" /&gt;</a:t>
            </a:r>
            <a:endParaRPr b="0" lang="ru-RU" sz="1800" spc="-1" strike="noStrike">
              <a:solidFill>
                <a:srgbClr val="000000"/>
              </a:solidFill>
              <a:latin typeface="Calibri"/>
            </a:endParaRPr>
          </a:p>
          <a:p>
            <a:pPr>
              <a:lnSpc>
                <a:spcPct val="90000"/>
              </a:lnSpc>
              <a:spcBef>
                <a:spcPts val="1001"/>
              </a:spcBef>
              <a:buNone/>
              <a:tabLst>
                <a:tab algn="l" pos="0"/>
              </a:tabLst>
            </a:pPr>
            <a:r>
              <a:rPr b="0" lang="en-US" sz="1800" spc="-1" strike="noStrike">
                <a:solidFill>
                  <a:srgbClr val="000000"/>
                </a:solidFill>
                <a:latin typeface="Calibri"/>
              </a:rPr>
              <a:t>&lt;/properties&gt;</a:t>
            </a:r>
            <a:endParaRPr b="0" lang="ru-RU" sz="1800" spc="-1" strike="noStrike">
              <a:solidFill>
                <a:srgbClr val="000000"/>
              </a:solidFill>
              <a:latin typeface="Calibri"/>
            </a:endParaRPr>
          </a:p>
        </p:txBody>
      </p:sp>
      <p:sp>
        <p:nvSpPr>
          <p:cNvPr id="4" name="PlaceHolder 3"/>
          <p:cNvSpPr>
            <a:spLocks noGrp="1"/>
          </p:cNvSpPr>
          <p:nvPr>
            <p:ph type="sldNum" idx="6"/>
          </p:nvPr>
        </p:nvSpPr>
        <p:spPr/>
        <p:txBody>
          <a:bodyPr/>
          <a:p>
            <a:fld id="{6F29A66A-BBEB-491D-86C6-4B8DF54C6E66}" type="slidenum">
              <a:t>13</a:t>
            </a:fld>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ru-RU" sz="4400" spc="-1" strike="noStrike">
                <a:solidFill>
                  <a:srgbClr val="ed7d31"/>
                </a:solidFill>
                <a:latin typeface="Calibri Light"/>
              </a:rPr>
              <a:t>Требования к объекту домена</a:t>
            </a:r>
            <a:endParaRPr b="0" lang="ru-RU" sz="4400" spc="-1" strike="noStrike">
              <a:solidFill>
                <a:srgbClr val="000000"/>
              </a:solidFill>
              <a:latin typeface="Calibri"/>
            </a:endParaRPr>
          </a:p>
        </p:txBody>
      </p:sp>
      <p:sp>
        <p:nvSpPr>
          <p:cNvPr id="147" name="PlaceHolder 2"/>
          <p:cNvSpPr>
            <a:spLocks noGrp="1"/>
          </p:cNvSpPr>
          <p:nvPr>
            <p:ph/>
          </p:nvPr>
        </p:nvSpPr>
        <p:spPr>
          <a:xfrm>
            <a:off x="838080" y="1825560"/>
            <a:ext cx="8695800" cy="4667040"/>
          </a:xfrm>
          <a:prstGeom prst="rect">
            <a:avLst/>
          </a:prstGeom>
          <a:noFill/>
          <a:ln w="0">
            <a:noFill/>
          </a:ln>
        </p:spPr>
        <p:txBody>
          <a:bodyPr anchor="t">
            <a:normAutofit fontScale="92000"/>
          </a:bodyPr>
          <a:p>
            <a:pPr>
              <a:lnSpc>
                <a:spcPct val="90000"/>
              </a:lnSpc>
              <a:spcBef>
                <a:spcPts val="1001"/>
              </a:spcBef>
              <a:buNone/>
              <a:tabLst>
                <a:tab algn="l" pos="0"/>
              </a:tabLst>
            </a:pPr>
            <a:r>
              <a:rPr b="0" lang="ru-RU" sz="1800" spc="-1" strike="noStrike">
                <a:solidFill>
                  <a:srgbClr val="000000"/>
                </a:solidFill>
                <a:latin typeface="Calibri"/>
              </a:rPr>
              <a:t>1) Entity класс должен быть отмечен аннотацией Entity или описан в XML файле конфигурации JPA</a:t>
            </a:r>
            <a:br>
              <a:rPr sz="1800"/>
            </a:br>
            <a:r>
              <a:rPr b="0" lang="ru-RU" sz="1800" spc="-1" strike="noStrike">
                <a:solidFill>
                  <a:srgbClr val="000000"/>
                </a:solidFill>
                <a:latin typeface="Calibri"/>
              </a:rPr>
              <a:t>2) Entity класс должен содержать public или protected конструктор без аргументов (он также может иметь конструкторы с аргументами)</a:t>
            </a:r>
            <a:br>
              <a:rPr sz="1800"/>
            </a:br>
            <a:r>
              <a:rPr b="0" lang="ru-RU" sz="1800" spc="-1" strike="noStrike">
                <a:solidFill>
                  <a:srgbClr val="000000"/>
                </a:solidFill>
                <a:latin typeface="Calibri"/>
              </a:rPr>
              <a:t>3) Entity класс должен быть классом верхнего уровня (top-level class)</a:t>
            </a:r>
            <a:br>
              <a:rPr sz="1800"/>
            </a:br>
            <a:r>
              <a:rPr b="0" lang="ru-RU" sz="1800" spc="-1" strike="noStrike">
                <a:solidFill>
                  <a:srgbClr val="000000"/>
                </a:solidFill>
                <a:latin typeface="Calibri"/>
              </a:rPr>
              <a:t>4) Entity класс не может быть enum или интерфейсом</a:t>
            </a:r>
            <a:br>
              <a:rPr sz="1800"/>
            </a:br>
            <a:r>
              <a:rPr b="0" lang="ru-RU" sz="1800" spc="-1" strike="noStrike">
                <a:solidFill>
                  <a:srgbClr val="000000"/>
                </a:solidFill>
                <a:latin typeface="Calibri"/>
              </a:rPr>
              <a:t>5) Entity класс не может быть финальным классом (final class)</a:t>
            </a:r>
            <a:br>
              <a:rPr sz="1800"/>
            </a:br>
            <a:r>
              <a:rPr b="0" lang="ru-RU" sz="1800" spc="-1" strike="noStrike">
                <a:solidFill>
                  <a:srgbClr val="000000"/>
                </a:solidFill>
                <a:latin typeface="Calibri"/>
              </a:rPr>
              <a:t>6) Entity класс не может содержать финальные поля или методы, если они участвуют в маппинге</a:t>
            </a:r>
            <a:br>
              <a:rPr sz="1800"/>
            </a:br>
            <a:r>
              <a:rPr b="0" lang="ru-RU" sz="1800" spc="-1" strike="noStrike">
                <a:solidFill>
                  <a:srgbClr val="000000"/>
                </a:solidFill>
                <a:latin typeface="Calibri"/>
              </a:rPr>
              <a:t>7) Если объект Entity класса будет передаваться по значению как отдельный объект, например через удаленный интерфейс он так же должен реализовывать Serializable интерфейс</a:t>
            </a:r>
            <a:br>
              <a:rPr sz="1800"/>
            </a:br>
            <a:r>
              <a:rPr b="0" lang="ru-RU" sz="1800" spc="-1" strike="noStrike">
                <a:solidFill>
                  <a:srgbClr val="000000"/>
                </a:solidFill>
                <a:latin typeface="Calibri"/>
              </a:rPr>
              <a:t>8) Поля Entity класс должны быть напрямую доступны только методам самого Entity класса и не должны быть напрямую доступны другим классам, использующим этот Entity. Такие классы должны обращаться только к методам (getter/setter методам или другим методам бизнес-логики в Entity классе),</a:t>
            </a:r>
            <a:br>
              <a:rPr sz="1800"/>
            </a:br>
            <a:r>
              <a:rPr b="0" lang="ru-RU" sz="1800" spc="-1" strike="noStrike">
                <a:solidFill>
                  <a:srgbClr val="000000"/>
                </a:solidFill>
                <a:latin typeface="Calibri"/>
              </a:rPr>
              <a:t>9) Enity класс должен содержать первичный ключ, то есть атрибут или группу атрибутов которые уникально определяют запись этого Enity класса в базе данных</a:t>
            </a:r>
            <a:endParaRPr b="0" lang="ru-RU" sz="1800" spc="-1" strike="noStrike">
              <a:solidFill>
                <a:srgbClr val="000000"/>
              </a:solidFill>
              <a:latin typeface="Calibri"/>
            </a:endParaRPr>
          </a:p>
        </p:txBody>
      </p:sp>
      <p:sp>
        <p:nvSpPr>
          <p:cNvPr id="4" name="PlaceHolder 3"/>
          <p:cNvSpPr>
            <a:spLocks noGrp="1"/>
          </p:cNvSpPr>
          <p:nvPr>
            <p:ph type="sldNum" idx="6"/>
          </p:nvPr>
        </p:nvSpPr>
        <p:spPr/>
        <p:txBody>
          <a:bodyPr/>
          <a:p>
            <a:fld id="{9CF6214F-BDB4-4D8D-9E82-97ED5F12797C}" type="slidenum">
              <a:t>14</a:t>
            </a:fld>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ed7d31"/>
                </a:solidFill>
                <a:latin typeface="Calibri Light"/>
              </a:rPr>
              <a:t>Entity</a:t>
            </a:r>
            <a:endParaRPr b="0" lang="ru-RU" sz="4400" spc="-1" strike="noStrike">
              <a:solidFill>
                <a:srgbClr val="000000"/>
              </a:solidFill>
              <a:latin typeface="Calibri"/>
            </a:endParaRPr>
          </a:p>
        </p:txBody>
      </p:sp>
      <p:sp>
        <p:nvSpPr>
          <p:cNvPr id="149" name="PlaceHolder 2"/>
          <p:cNvSpPr>
            <a:spLocks noGrp="1"/>
          </p:cNvSpPr>
          <p:nvPr>
            <p:ph/>
          </p:nvPr>
        </p:nvSpPr>
        <p:spPr>
          <a:xfrm>
            <a:off x="838080" y="1596960"/>
            <a:ext cx="8695800" cy="4530240"/>
          </a:xfrm>
          <a:prstGeom prst="rect">
            <a:avLst/>
          </a:prstGeom>
          <a:noFill/>
          <a:ln w="0">
            <a:noFill/>
          </a:ln>
        </p:spPr>
        <p:txBody>
          <a:bodyPr anchor="t">
            <a:normAutofit/>
          </a:bodyPr>
          <a:p>
            <a:pPr marL="228600" indent="-228600">
              <a:lnSpc>
                <a:spcPct val="90000"/>
              </a:lnSpc>
              <a:spcBef>
                <a:spcPts val="1001"/>
              </a:spcBef>
              <a:buClr>
                <a:srgbClr val="ffffff"/>
              </a:buClr>
              <a:buFont typeface="Wingdings" charset="2"/>
              <a:buChar char=""/>
            </a:pPr>
            <a:r>
              <a:rPr b="0" lang="ru-RU" sz="2800" spc="-1" strike="noStrike">
                <a:solidFill>
                  <a:srgbClr val="000000"/>
                </a:solidFill>
                <a:latin typeface="Calibri"/>
              </a:rPr>
              <a:t>Entity это легковесный хранимый объект бизнес логики (persistent domain object). Основная программная сущность это entity класс, который так же может использовать дополнительные классы, который могут использоваться как вспомогательные классы или для сохранения состояния еntity.</a:t>
            </a:r>
            <a:endParaRPr b="0" lang="ru-RU" sz="2800" spc="-1" strike="noStrike">
              <a:solidFill>
                <a:srgbClr val="000000"/>
              </a:solidFill>
              <a:latin typeface="Calibri"/>
            </a:endParaRPr>
          </a:p>
        </p:txBody>
      </p:sp>
      <p:sp>
        <p:nvSpPr>
          <p:cNvPr id="4" name="PlaceHolder 3"/>
          <p:cNvSpPr>
            <a:spLocks noGrp="1"/>
          </p:cNvSpPr>
          <p:nvPr>
            <p:ph type="sldNum" idx="6"/>
          </p:nvPr>
        </p:nvSpPr>
        <p:spPr/>
        <p:txBody>
          <a:bodyPr/>
          <a:p>
            <a:fld id="{1EC9DB03-BEC7-4D86-91AF-6C91F9431374}" type="slidenum">
              <a:t>15</a:t>
            </a:fld>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ed7d31"/>
                </a:solidFill>
                <a:latin typeface="Calibri Light"/>
              </a:rPr>
              <a:t>Entity</a:t>
            </a:r>
            <a:endParaRPr b="0" lang="ru-RU" sz="4400" spc="-1" strike="noStrike">
              <a:solidFill>
                <a:srgbClr val="000000"/>
              </a:solidFill>
              <a:latin typeface="Calibri"/>
            </a:endParaRPr>
          </a:p>
        </p:txBody>
      </p:sp>
      <p:sp>
        <p:nvSpPr>
          <p:cNvPr id="151" name="Rectangle 1"/>
          <p:cNvSpPr/>
          <p:nvPr/>
        </p:nvSpPr>
        <p:spPr>
          <a:xfrm>
            <a:off x="3041640" y="1568880"/>
            <a:ext cx="3777120" cy="3382560"/>
          </a:xfrm>
          <a:prstGeom prst="rect">
            <a:avLst/>
          </a:prstGeom>
          <a:noFill/>
          <a:ln w="0">
            <a:noFill/>
          </a:ln>
        </p:spPr>
        <p:style>
          <a:lnRef idx="0"/>
          <a:fillRef idx="0"/>
          <a:effectRef idx="0"/>
          <a:fontRef idx="minor"/>
        </p:style>
        <p:txBody>
          <a:bodyPr numCol="1" spcCol="0" wrap="none" anchor="ctr">
            <a:spAutoFit/>
          </a:bodyPr>
          <a:p>
            <a:pPr>
              <a:lnSpc>
                <a:spcPct val="100000"/>
              </a:lnSpc>
              <a:buNone/>
              <a:tabLst>
                <a:tab algn="l" pos="0"/>
              </a:tabLst>
            </a:pPr>
            <a:r>
              <a:rPr b="0" lang="ru-RU" sz="1800" spc="-1" strike="noStrike">
                <a:solidFill>
                  <a:srgbClr val="006666"/>
                </a:solidFill>
                <a:latin typeface="Arial Unicode MS"/>
              </a:rPr>
              <a:t>@Entity</a:t>
            </a:r>
            <a:r>
              <a:rPr b="0" lang="ru-RU" sz="1800" spc="-1" strike="noStrike">
                <a:solidFill>
                  <a:srgbClr val="000000"/>
                </a:solidFill>
                <a:latin typeface="Arial Unicode MS"/>
              </a:rPr>
              <a:t> </a:t>
            </a:r>
            <a:endParaRPr b="0" lang="en-US" sz="1800" spc="-1" strike="noStrike">
              <a:latin typeface="Arial"/>
            </a:endParaRPr>
          </a:p>
          <a:p>
            <a:pPr>
              <a:lnSpc>
                <a:spcPct val="100000"/>
              </a:lnSpc>
              <a:buNone/>
              <a:tabLst>
                <a:tab algn="l" pos="0"/>
              </a:tabLst>
            </a:pPr>
            <a:r>
              <a:rPr b="0" lang="ru-RU" sz="1800" spc="-1" strike="noStrike">
                <a:solidFill>
                  <a:srgbClr val="000088"/>
                </a:solidFill>
                <a:latin typeface="Arial Unicode MS"/>
              </a:rPr>
              <a:t>public</a:t>
            </a:r>
            <a:r>
              <a:rPr b="0" lang="ru-RU" sz="1800" spc="-1" strike="noStrike">
                <a:solidFill>
                  <a:srgbClr val="000000"/>
                </a:solidFill>
                <a:latin typeface="Arial Unicode MS"/>
              </a:rPr>
              <a:t> </a:t>
            </a:r>
            <a:r>
              <a:rPr b="0" lang="ru-RU" sz="1800" spc="-1" strike="noStrike">
                <a:solidFill>
                  <a:srgbClr val="000088"/>
                </a:solidFill>
                <a:latin typeface="Arial Unicode MS"/>
              </a:rPr>
              <a:t>class</a:t>
            </a:r>
            <a:r>
              <a:rPr b="0" lang="ru-RU" sz="1800" spc="-1" strike="noStrike">
                <a:solidFill>
                  <a:srgbClr val="000000"/>
                </a:solidFill>
                <a:latin typeface="Arial Unicode MS"/>
              </a:rPr>
              <a:t> </a:t>
            </a:r>
            <a:r>
              <a:rPr b="0" lang="ru-RU" sz="1800" spc="-1" strike="noStrike">
                <a:solidFill>
                  <a:srgbClr val="660066"/>
                </a:solidFill>
                <a:latin typeface="Arial Unicode MS"/>
              </a:rPr>
              <a:t>Author</a:t>
            </a:r>
            <a:r>
              <a:rPr b="0" lang="ru-RU" sz="1800" spc="-1" strike="noStrike">
                <a:solidFill>
                  <a:srgbClr val="000000"/>
                </a:solidFill>
                <a:latin typeface="Arial Unicode MS"/>
              </a:rPr>
              <a:t> </a:t>
            </a:r>
            <a:endParaRPr b="0" lang="en-US" sz="1800" spc="-1" strike="noStrike">
              <a:latin typeface="Arial"/>
            </a:endParaRPr>
          </a:p>
          <a:p>
            <a:pPr>
              <a:lnSpc>
                <a:spcPct val="100000"/>
              </a:lnSpc>
              <a:buNone/>
              <a:tabLst>
                <a:tab algn="l" pos="0"/>
              </a:tabLst>
            </a:pPr>
            <a:r>
              <a:rPr b="0" lang="ru-RU" sz="1800" spc="-1" strike="noStrike">
                <a:solidFill>
                  <a:srgbClr val="666600"/>
                </a:solidFill>
                <a:latin typeface="Arial Unicode MS"/>
              </a:rPr>
              <a:t>{</a:t>
            </a:r>
            <a:r>
              <a:rPr b="0" lang="ru-RU" sz="1800" spc="-1" strike="noStrike">
                <a:solidFill>
                  <a:srgbClr val="000000"/>
                </a:solidFill>
                <a:latin typeface="Arial Unicode MS"/>
              </a:rPr>
              <a:t> </a:t>
            </a:r>
            <a:endParaRPr b="0" lang="en-US" sz="1800" spc="-1" strike="noStrike">
              <a:latin typeface="Arial"/>
            </a:endParaRPr>
          </a:p>
          <a:p>
            <a:pPr marL="457200">
              <a:lnSpc>
                <a:spcPct val="100000"/>
              </a:lnSpc>
              <a:buNone/>
              <a:tabLst>
                <a:tab algn="l" pos="0"/>
              </a:tabLst>
            </a:pPr>
            <a:r>
              <a:rPr b="0" lang="ru-RU" sz="1800" spc="-1" strike="noStrike">
                <a:solidFill>
                  <a:srgbClr val="006666"/>
                </a:solidFill>
                <a:latin typeface="Arial Unicode MS"/>
              </a:rPr>
              <a:t>@Id</a:t>
            </a:r>
            <a:r>
              <a:rPr b="0" lang="ru-RU" sz="1800" spc="-1" strike="noStrike">
                <a:solidFill>
                  <a:srgbClr val="000000"/>
                </a:solidFill>
                <a:latin typeface="Arial Unicode MS"/>
              </a:rPr>
              <a:t> </a:t>
            </a:r>
            <a:endParaRPr b="0" lang="en-US" sz="1800" spc="-1" strike="noStrike">
              <a:latin typeface="Arial"/>
            </a:endParaRPr>
          </a:p>
          <a:p>
            <a:pPr marL="457200">
              <a:lnSpc>
                <a:spcPct val="100000"/>
              </a:lnSpc>
              <a:buNone/>
              <a:tabLst>
                <a:tab algn="l" pos="0"/>
              </a:tabLst>
            </a:pPr>
            <a:r>
              <a:rPr b="0" lang="ru-RU" sz="1800" spc="-1" strike="noStrike">
                <a:solidFill>
                  <a:srgbClr val="006666"/>
                </a:solidFill>
                <a:latin typeface="Arial Unicode MS"/>
              </a:rPr>
              <a:t>@</a:t>
            </a:r>
            <a:r>
              <a:rPr b="0" lang="en-US" sz="1800" spc="-1" strike="noStrike">
                <a:solidFill>
                  <a:srgbClr val="006666"/>
                </a:solidFill>
                <a:latin typeface="Arial Unicode MS"/>
              </a:rPr>
              <a:t>GeneratedValue</a:t>
            </a:r>
            <a:endParaRPr b="0" lang="en-US" sz="1800" spc="-1" strike="noStrike">
              <a:latin typeface="Arial"/>
            </a:endParaRPr>
          </a:p>
          <a:p>
            <a:pPr marL="457200">
              <a:lnSpc>
                <a:spcPct val="100000"/>
              </a:lnSpc>
              <a:buNone/>
              <a:tabLst>
                <a:tab algn="l" pos="0"/>
              </a:tabLst>
            </a:pPr>
            <a:r>
              <a:rPr b="0" lang="ru-RU" sz="1800" spc="-1" strike="noStrike">
                <a:solidFill>
                  <a:srgbClr val="000088"/>
                </a:solidFill>
                <a:latin typeface="Arial Unicode MS"/>
              </a:rPr>
              <a:t>private</a:t>
            </a:r>
            <a:r>
              <a:rPr b="0" lang="ru-RU" sz="1800" spc="-1" strike="noStrike">
                <a:solidFill>
                  <a:srgbClr val="000000"/>
                </a:solidFill>
                <a:latin typeface="Arial Unicode MS"/>
              </a:rPr>
              <a:t> </a:t>
            </a:r>
            <a:r>
              <a:rPr b="0" lang="en-US" sz="1800" spc="-1" strike="noStrike">
                <a:solidFill>
                  <a:srgbClr val="660066"/>
                </a:solidFill>
                <a:latin typeface="Arial Unicode MS"/>
              </a:rPr>
              <a:t>Long</a:t>
            </a:r>
            <a:r>
              <a:rPr b="0" lang="ru-RU" sz="1800" spc="-1" strike="noStrike">
                <a:solidFill>
                  <a:srgbClr val="000000"/>
                </a:solidFill>
                <a:latin typeface="Arial Unicode MS"/>
              </a:rPr>
              <a:t> id</a:t>
            </a:r>
            <a:r>
              <a:rPr b="0" lang="ru-RU" sz="1800" spc="-1" strike="noStrike">
                <a:solidFill>
                  <a:srgbClr val="666600"/>
                </a:solidFill>
                <a:latin typeface="Arial Unicode MS"/>
              </a:rPr>
              <a:t>;</a:t>
            </a:r>
            <a:r>
              <a:rPr b="0" lang="ru-RU" sz="1800" spc="-1" strike="noStrike">
                <a:solidFill>
                  <a:srgbClr val="000000"/>
                </a:solidFill>
                <a:latin typeface="Arial Unicode MS"/>
              </a:rPr>
              <a:t> </a:t>
            </a:r>
            <a:endParaRPr b="0" lang="en-US" sz="1800" spc="-1" strike="noStrike">
              <a:latin typeface="Arial"/>
            </a:endParaRPr>
          </a:p>
          <a:p>
            <a:pPr marL="457200">
              <a:lnSpc>
                <a:spcPct val="100000"/>
              </a:lnSpc>
              <a:buNone/>
              <a:tabLst>
                <a:tab algn="l" pos="0"/>
              </a:tabLst>
            </a:pPr>
            <a:r>
              <a:rPr b="0" lang="ru-RU" sz="1800" spc="-1" strike="noStrike">
                <a:solidFill>
                  <a:srgbClr val="000088"/>
                </a:solidFill>
                <a:latin typeface="Arial Unicode MS"/>
              </a:rPr>
              <a:t>private</a:t>
            </a:r>
            <a:r>
              <a:rPr b="0" lang="ru-RU" sz="1800" spc="-1" strike="noStrike">
                <a:solidFill>
                  <a:srgbClr val="000000"/>
                </a:solidFill>
                <a:latin typeface="Arial Unicode MS"/>
              </a:rPr>
              <a:t> </a:t>
            </a:r>
            <a:r>
              <a:rPr b="0" lang="ru-RU" sz="1800" spc="-1" strike="noStrike">
                <a:solidFill>
                  <a:srgbClr val="660066"/>
                </a:solidFill>
                <a:latin typeface="Arial Unicode MS"/>
              </a:rPr>
              <a:t>String</a:t>
            </a:r>
            <a:r>
              <a:rPr b="0" lang="ru-RU" sz="1800" spc="-1" strike="noStrike">
                <a:solidFill>
                  <a:srgbClr val="000000"/>
                </a:solidFill>
                <a:latin typeface="Arial Unicode MS"/>
              </a:rPr>
              <a:t> firstName</a:t>
            </a:r>
            <a:r>
              <a:rPr b="0" lang="ru-RU" sz="1800" spc="-1" strike="noStrike">
                <a:solidFill>
                  <a:srgbClr val="666600"/>
                </a:solidFill>
                <a:latin typeface="Arial Unicode MS"/>
              </a:rPr>
              <a:t>;</a:t>
            </a:r>
            <a:r>
              <a:rPr b="0" lang="ru-RU" sz="1800" spc="-1" strike="noStrike">
                <a:solidFill>
                  <a:srgbClr val="000000"/>
                </a:solidFill>
                <a:latin typeface="Arial Unicode MS"/>
              </a:rPr>
              <a:t> </a:t>
            </a:r>
            <a:endParaRPr b="0" lang="en-US" sz="1800" spc="-1" strike="noStrike">
              <a:latin typeface="Arial"/>
            </a:endParaRPr>
          </a:p>
          <a:p>
            <a:pPr marL="457200">
              <a:lnSpc>
                <a:spcPct val="100000"/>
              </a:lnSpc>
              <a:buNone/>
              <a:tabLst>
                <a:tab algn="l" pos="0"/>
              </a:tabLst>
            </a:pPr>
            <a:r>
              <a:rPr b="0" lang="ru-RU" sz="1800" spc="-1" strike="noStrike">
                <a:solidFill>
                  <a:srgbClr val="000088"/>
                </a:solidFill>
                <a:latin typeface="Arial Unicode MS"/>
              </a:rPr>
              <a:t>private</a:t>
            </a:r>
            <a:r>
              <a:rPr b="0" lang="ru-RU" sz="1800" spc="-1" strike="noStrike">
                <a:solidFill>
                  <a:srgbClr val="000000"/>
                </a:solidFill>
                <a:latin typeface="Arial Unicode MS"/>
              </a:rPr>
              <a:t> </a:t>
            </a:r>
            <a:r>
              <a:rPr b="0" lang="ru-RU" sz="1800" spc="-1" strike="noStrike">
                <a:solidFill>
                  <a:srgbClr val="660066"/>
                </a:solidFill>
                <a:latin typeface="Arial Unicode MS"/>
              </a:rPr>
              <a:t>String</a:t>
            </a:r>
            <a:r>
              <a:rPr b="0" lang="ru-RU" sz="1800" spc="-1" strike="noStrike">
                <a:solidFill>
                  <a:srgbClr val="000000"/>
                </a:solidFill>
                <a:latin typeface="Arial Unicode MS"/>
              </a:rPr>
              <a:t> lastName</a:t>
            </a:r>
            <a:r>
              <a:rPr b="0" lang="ru-RU" sz="1800" spc="-1" strike="noStrike">
                <a:solidFill>
                  <a:srgbClr val="666600"/>
                </a:solidFill>
                <a:latin typeface="Arial Unicode MS"/>
              </a:rPr>
              <a:t>;</a:t>
            </a:r>
            <a:r>
              <a:rPr b="0" lang="ru-RU" sz="1800" spc="-1" strike="noStrike">
                <a:solidFill>
                  <a:srgbClr val="000000"/>
                </a:solidFill>
                <a:latin typeface="Arial Unicode MS"/>
              </a:rPr>
              <a:t> </a:t>
            </a:r>
            <a:endParaRPr b="0" lang="en-US" sz="1800" spc="-1" strike="noStrike">
              <a:latin typeface="Arial"/>
            </a:endParaRPr>
          </a:p>
          <a:p>
            <a:pPr marL="457200">
              <a:lnSpc>
                <a:spcPct val="100000"/>
              </a:lnSpc>
              <a:buNone/>
              <a:tabLst>
                <a:tab algn="l" pos="0"/>
              </a:tabLst>
            </a:pPr>
            <a:endParaRPr b="0" lang="en-US" sz="1800" spc="-1" strike="noStrike">
              <a:latin typeface="Arial"/>
            </a:endParaRPr>
          </a:p>
          <a:p>
            <a:pPr marL="457200">
              <a:lnSpc>
                <a:spcPct val="100000"/>
              </a:lnSpc>
              <a:buNone/>
              <a:tabLst>
                <a:tab algn="l" pos="0"/>
              </a:tabLst>
            </a:pPr>
            <a:r>
              <a:rPr b="0" lang="ru-RU" sz="1800" spc="-1" strike="noStrike">
                <a:solidFill>
                  <a:srgbClr val="006666"/>
                </a:solidFill>
                <a:latin typeface="Arial Unicode MS"/>
              </a:rPr>
              <a:t>@ManyToMany</a:t>
            </a:r>
            <a:r>
              <a:rPr b="0" lang="ru-RU" sz="1800" spc="-1" strike="noStrike">
                <a:solidFill>
                  <a:srgbClr val="000000"/>
                </a:solidFill>
                <a:latin typeface="Arial Unicode MS"/>
              </a:rPr>
              <a:t> </a:t>
            </a:r>
            <a:endParaRPr b="0" lang="en-US" sz="1800" spc="-1" strike="noStrike">
              <a:latin typeface="Arial"/>
            </a:endParaRPr>
          </a:p>
          <a:p>
            <a:pPr marL="457200">
              <a:lnSpc>
                <a:spcPct val="100000"/>
              </a:lnSpc>
              <a:buNone/>
              <a:tabLst>
                <a:tab algn="l" pos="0"/>
              </a:tabLst>
            </a:pPr>
            <a:r>
              <a:rPr b="0" lang="ru-RU" sz="1800" spc="-1" strike="noStrike">
                <a:solidFill>
                  <a:srgbClr val="000088"/>
                </a:solidFill>
                <a:latin typeface="Arial Unicode MS"/>
              </a:rPr>
              <a:t>private</a:t>
            </a:r>
            <a:r>
              <a:rPr b="0" lang="ru-RU" sz="1800" spc="-1" strike="noStrike">
                <a:solidFill>
                  <a:srgbClr val="000000"/>
                </a:solidFill>
                <a:latin typeface="Arial Unicode MS"/>
              </a:rPr>
              <a:t> </a:t>
            </a:r>
            <a:r>
              <a:rPr b="0" lang="ru-RU" sz="1800" spc="-1" strike="noStrike">
                <a:solidFill>
                  <a:srgbClr val="660066"/>
                </a:solidFill>
                <a:latin typeface="Arial Unicode MS"/>
              </a:rPr>
              <a:t>List</a:t>
            </a:r>
            <a:r>
              <a:rPr b="0" lang="ru-RU" sz="1800" spc="-1" strike="noStrike">
                <a:solidFill>
                  <a:srgbClr val="666600"/>
                </a:solidFill>
                <a:latin typeface="Arial Unicode MS"/>
              </a:rPr>
              <a:t>&lt;</a:t>
            </a:r>
            <a:r>
              <a:rPr b="0" lang="ru-RU" sz="1800" spc="-1" strike="noStrike">
                <a:solidFill>
                  <a:srgbClr val="660066"/>
                </a:solidFill>
                <a:latin typeface="Arial Unicode MS"/>
              </a:rPr>
              <a:t>Book</a:t>
            </a:r>
            <a:r>
              <a:rPr b="0" lang="ru-RU" sz="1800" spc="-1" strike="noStrike">
                <a:solidFill>
                  <a:srgbClr val="666600"/>
                </a:solidFill>
                <a:latin typeface="Arial Unicode MS"/>
              </a:rPr>
              <a:t>&gt;</a:t>
            </a:r>
            <a:r>
              <a:rPr b="0" lang="ru-RU" sz="1800" spc="-1" strike="noStrike">
                <a:solidFill>
                  <a:srgbClr val="000000"/>
                </a:solidFill>
                <a:latin typeface="Arial Unicode MS"/>
              </a:rPr>
              <a:t> books</a:t>
            </a:r>
            <a:r>
              <a:rPr b="0" lang="ru-RU" sz="1800" spc="-1" strike="noStrike">
                <a:solidFill>
                  <a:srgbClr val="666600"/>
                </a:solidFill>
                <a:latin typeface="Arial Unicode MS"/>
              </a:rPr>
              <a:t>;</a:t>
            </a:r>
            <a:r>
              <a:rPr b="0" lang="ru-RU" sz="1800" spc="-1" strike="noStrike">
                <a:solidFill>
                  <a:srgbClr val="000000"/>
                </a:solidFill>
                <a:latin typeface="Arial Unicode MS"/>
              </a:rPr>
              <a:t> </a:t>
            </a:r>
            <a:endParaRPr b="0" lang="en-US" sz="1800" spc="-1" strike="noStrike">
              <a:latin typeface="Arial"/>
            </a:endParaRPr>
          </a:p>
          <a:p>
            <a:pPr>
              <a:lnSpc>
                <a:spcPct val="100000"/>
              </a:lnSpc>
              <a:buNone/>
              <a:tabLst>
                <a:tab algn="l" pos="0"/>
              </a:tabLst>
            </a:pPr>
            <a:r>
              <a:rPr b="0" lang="ru-RU" sz="1800" spc="-1" strike="noStrike">
                <a:solidFill>
                  <a:srgbClr val="666600"/>
                </a:solidFill>
                <a:latin typeface="Arial Unicode MS"/>
              </a:rPr>
              <a:t>}</a:t>
            </a:r>
            <a:r>
              <a:rPr b="0" lang="ru-RU" sz="1800" spc="-1" strike="noStrike">
                <a:solidFill>
                  <a:srgbClr val="000000"/>
                </a:solidFill>
                <a:latin typeface="Arial Unicode MS"/>
              </a:rPr>
              <a:t> </a:t>
            </a:r>
            <a:endParaRPr b="0" lang="en-US" sz="1800" spc="-1" strike="noStrike">
              <a:latin typeface="Arial"/>
            </a:endParaRPr>
          </a:p>
        </p:txBody>
      </p:sp>
      <p:sp>
        <p:nvSpPr>
          <p:cNvPr id="3" name="PlaceHolder 2"/>
          <p:cNvSpPr>
            <a:spLocks noGrp="1"/>
          </p:cNvSpPr>
          <p:nvPr>
            <p:ph type="sldNum" idx="6"/>
          </p:nvPr>
        </p:nvSpPr>
        <p:spPr/>
        <p:txBody>
          <a:bodyPr/>
          <a:p>
            <a:fld id="{F83F9CE2-4D78-422F-B722-49F6FA95E271}" type="slidenum">
              <a:t>16</a:t>
            </a:fld>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ed7d31"/>
                </a:solidFill>
                <a:latin typeface="Calibri Light"/>
              </a:rPr>
              <a:t>Entity</a:t>
            </a:r>
            <a:endParaRPr b="0" lang="ru-RU" sz="4400" spc="-1" strike="noStrike">
              <a:solidFill>
                <a:srgbClr val="000000"/>
              </a:solidFill>
              <a:latin typeface="Calibri"/>
            </a:endParaRPr>
          </a:p>
        </p:txBody>
      </p:sp>
      <p:sp>
        <p:nvSpPr>
          <p:cNvPr id="153" name="PlaceHolder 2"/>
          <p:cNvSpPr>
            <a:spLocks noGrp="1"/>
          </p:cNvSpPr>
          <p:nvPr>
            <p:ph/>
          </p:nvPr>
        </p:nvSpPr>
        <p:spPr>
          <a:xfrm>
            <a:off x="838080" y="1596960"/>
            <a:ext cx="8695800" cy="4530240"/>
          </a:xfrm>
          <a:prstGeom prst="rect">
            <a:avLst/>
          </a:prstGeom>
          <a:noFill/>
          <a:ln w="0">
            <a:noFill/>
          </a:ln>
        </p:spPr>
        <p:txBody>
          <a:bodyPr anchor="t">
            <a:normAutofit/>
          </a:bodyPr>
          <a:p>
            <a:pPr marL="228600" indent="-228600">
              <a:lnSpc>
                <a:spcPct val="90000"/>
              </a:lnSpc>
              <a:spcBef>
                <a:spcPts val="1001"/>
              </a:spcBef>
              <a:buClr>
                <a:srgbClr val="ffffff"/>
              </a:buClr>
              <a:buFont typeface="Wingdings" charset="2"/>
              <a:buChar char=""/>
            </a:pPr>
            <a:r>
              <a:rPr b="0" lang="ru-RU" sz="2600" spc="-1" strike="noStrike">
                <a:solidFill>
                  <a:srgbClr val="000000"/>
                </a:solidFill>
                <a:latin typeface="Calibri"/>
                <a:ea typeface="ＭＳ Ｐゴシック"/>
              </a:rPr>
              <a:t>Для того, чтобы класс стал сущностью необходимо:</a:t>
            </a:r>
            <a:endParaRPr b="0" lang="ru-RU" sz="2600" spc="-1" strike="noStrike">
              <a:solidFill>
                <a:srgbClr val="000000"/>
              </a:solidFill>
              <a:latin typeface="Calibri"/>
            </a:endParaRPr>
          </a:p>
          <a:p>
            <a:pPr marL="228600" indent="-228600">
              <a:lnSpc>
                <a:spcPct val="90000"/>
              </a:lnSpc>
              <a:spcBef>
                <a:spcPts val="1001"/>
              </a:spcBef>
              <a:buClr>
                <a:srgbClr val="ed7d31"/>
              </a:buClr>
              <a:buFont typeface="Wingdings" charset="2"/>
              <a:buChar char=""/>
            </a:pPr>
            <a:r>
              <a:rPr b="0" lang="ru-RU" sz="2600" spc="-1" strike="noStrike">
                <a:solidFill>
                  <a:srgbClr val="000000"/>
                </a:solidFill>
                <a:latin typeface="Calibri"/>
                <a:ea typeface="ＭＳ Ｐゴシック"/>
              </a:rPr>
              <a:t>Указать аннотацию </a:t>
            </a:r>
            <a:r>
              <a:rPr b="0" lang="en-US" sz="2600" spc="-1" strike="noStrike">
                <a:solidFill>
                  <a:srgbClr val="000000"/>
                </a:solidFill>
                <a:latin typeface="Calibri"/>
                <a:ea typeface="ＭＳ Ｐゴシック"/>
              </a:rPr>
              <a:t>Entity</a:t>
            </a:r>
            <a:endParaRPr b="0" lang="ru-RU" sz="2600" spc="-1" strike="noStrike">
              <a:solidFill>
                <a:srgbClr val="000000"/>
              </a:solidFill>
              <a:latin typeface="Calibri"/>
            </a:endParaRPr>
          </a:p>
          <a:p>
            <a:pPr marL="228600" indent="-228600">
              <a:lnSpc>
                <a:spcPct val="90000"/>
              </a:lnSpc>
              <a:spcBef>
                <a:spcPts val="1001"/>
              </a:spcBef>
              <a:buClr>
                <a:srgbClr val="ed7d31"/>
              </a:buClr>
              <a:buFont typeface="Wingdings" charset="2"/>
              <a:buChar char=""/>
            </a:pPr>
            <a:r>
              <a:rPr b="0" lang="ru-RU" sz="2600" spc="-1" strike="noStrike">
                <a:solidFill>
                  <a:srgbClr val="000000"/>
                </a:solidFill>
                <a:latin typeface="Calibri"/>
                <a:ea typeface="ＭＳ Ｐゴシック"/>
              </a:rPr>
              <a:t>Указать поле для идентификатора</a:t>
            </a:r>
            <a:endParaRPr b="0" lang="ru-RU" sz="2600" spc="-1" strike="noStrike">
              <a:solidFill>
                <a:srgbClr val="000000"/>
              </a:solidFill>
              <a:latin typeface="Calibri"/>
            </a:endParaRPr>
          </a:p>
          <a:p>
            <a:pPr marL="228600" indent="-228600">
              <a:lnSpc>
                <a:spcPct val="90000"/>
              </a:lnSpc>
              <a:spcBef>
                <a:spcPts val="1001"/>
              </a:spcBef>
              <a:buClr>
                <a:srgbClr val="ed7d31"/>
              </a:buClr>
              <a:buFont typeface="Wingdings" charset="2"/>
              <a:buChar char=""/>
            </a:pPr>
            <a:r>
              <a:rPr b="0" lang="ru-RU" sz="2600" spc="-1" strike="noStrike">
                <a:solidFill>
                  <a:srgbClr val="000000"/>
                </a:solidFill>
                <a:latin typeface="Calibri"/>
                <a:ea typeface="ＭＳ Ｐゴシック"/>
              </a:rPr>
              <a:t>Указать метод генерации идентификатора</a:t>
            </a:r>
            <a:endParaRPr b="0" lang="ru-RU" sz="2600" spc="-1" strike="noStrike">
              <a:solidFill>
                <a:srgbClr val="000000"/>
              </a:solidFill>
              <a:latin typeface="Calibri"/>
            </a:endParaRPr>
          </a:p>
          <a:p>
            <a:pPr marL="228600" indent="-228600">
              <a:lnSpc>
                <a:spcPct val="90000"/>
              </a:lnSpc>
              <a:spcBef>
                <a:spcPts val="1001"/>
              </a:spcBef>
              <a:buClr>
                <a:srgbClr val="ed7d31"/>
              </a:buClr>
              <a:buFont typeface="Wingdings" charset="2"/>
              <a:buChar char=""/>
            </a:pPr>
            <a:r>
              <a:rPr b="0" lang="ru-RU" sz="2600" spc="-1" strike="noStrike">
                <a:solidFill>
                  <a:srgbClr val="000000"/>
                </a:solidFill>
                <a:latin typeface="Calibri"/>
                <a:ea typeface="ＭＳ Ｐゴシック"/>
              </a:rPr>
              <a:t>Указать класс в конфигурации </a:t>
            </a:r>
            <a:r>
              <a:rPr b="0" lang="en-US" sz="2600" spc="-1" strike="noStrike">
                <a:solidFill>
                  <a:srgbClr val="000000"/>
                </a:solidFill>
                <a:latin typeface="Calibri"/>
                <a:ea typeface="ＭＳ Ｐゴシック"/>
              </a:rPr>
              <a:t>JPA (</a:t>
            </a:r>
            <a:r>
              <a:rPr b="0" lang="en-US" sz="2800" spc="-1" strike="noStrike">
                <a:solidFill>
                  <a:srgbClr val="000000"/>
                </a:solidFill>
                <a:latin typeface="Calibri"/>
                <a:ea typeface="ＭＳ Ｐゴシック"/>
              </a:rPr>
              <a:t>persistence.xml</a:t>
            </a:r>
            <a:r>
              <a:rPr b="0" lang="en-US" sz="2600" spc="-1" strike="noStrike">
                <a:solidFill>
                  <a:srgbClr val="000000"/>
                </a:solidFill>
                <a:latin typeface="Calibri"/>
                <a:ea typeface="ＭＳ Ｐゴシック"/>
              </a:rPr>
              <a:t>) </a:t>
            </a:r>
            <a:r>
              <a:rPr b="0" lang="ru-RU" sz="2600" spc="-1" strike="noStrike">
                <a:solidFill>
                  <a:srgbClr val="000000"/>
                </a:solidFill>
                <a:latin typeface="Calibri"/>
                <a:ea typeface="ＭＳ Ｐゴシック"/>
              </a:rPr>
              <a:t>или отдельной конфигурации </a:t>
            </a:r>
            <a:r>
              <a:rPr b="0" lang="en-US" sz="2600" spc="-1" strike="noStrike">
                <a:solidFill>
                  <a:srgbClr val="000000"/>
                </a:solidFill>
                <a:latin typeface="Calibri"/>
                <a:ea typeface="ＭＳ Ｐゴシック"/>
              </a:rPr>
              <a:t>Hibernate (hibernate.cfg.xml)</a:t>
            </a:r>
            <a:endParaRPr b="0" lang="ru-RU" sz="2600" spc="-1" strike="noStrike">
              <a:solidFill>
                <a:srgbClr val="000000"/>
              </a:solidFill>
              <a:latin typeface="Calibri"/>
            </a:endParaRPr>
          </a:p>
          <a:p>
            <a:pPr>
              <a:lnSpc>
                <a:spcPct val="90000"/>
              </a:lnSpc>
              <a:spcBef>
                <a:spcPts val="1001"/>
              </a:spcBef>
              <a:buNone/>
            </a:pPr>
            <a:endParaRPr b="0" lang="ru-RU" sz="2600" spc="-1" strike="noStrike">
              <a:solidFill>
                <a:srgbClr val="000000"/>
              </a:solidFill>
              <a:latin typeface="Calibri"/>
            </a:endParaRPr>
          </a:p>
        </p:txBody>
      </p:sp>
      <p:sp>
        <p:nvSpPr>
          <p:cNvPr id="154" name="AutoShape 2"/>
          <p:cNvSpPr/>
          <p:nvPr/>
        </p:nvSpPr>
        <p:spPr>
          <a:xfrm>
            <a:off x="5943600" y="3276720"/>
            <a:ext cx="304560" cy="304560"/>
          </a:xfrm>
          <a:prstGeom prst="rect">
            <a:avLst/>
          </a:prstGeom>
          <a:noFill/>
          <a:ln w="0">
            <a:noFill/>
          </a:ln>
        </p:spPr>
        <p:style>
          <a:lnRef idx="0"/>
          <a:fillRef idx="0"/>
          <a:effectRef idx="0"/>
          <a:fontRef idx="minor"/>
        </p:style>
      </p:sp>
      <p:sp>
        <p:nvSpPr>
          <p:cNvPr id="4" name="PlaceHolder 3"/>
          <p:cNvSpPr>
            <a:spLocks noGrp="1"/>
          </p:cNvSpPr>
          <p:nvPr>
            <p:ph type="sldNum" idx="6"/>
          </p:nvPr>
        </p:nvSpPr>
        <p:spPr/>
        <p:txBody>
          <a:bodyPr/>
          <a:p>
            <a:fld id="{8BFED08B-A7C0-4A24-AE96-565BBFE2128F}" type="slidenum">
              <a:t>17</a:t>
            </a:fld>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ru-RU" sz="4400" spc="-1" strike="noStrike">
                <a:solidFill>
                  <a:srgbClr val="ed7d31"/>
                </a:solidFill>
                <a:latin typeface="Calibri Light"/>
              </a:rPr>
              <a:t>Жизненный цикл </a:t>
            </a:r>
            <a:r>
              <a:rPr b="0" lang="en-US" sz="4400" spc="-1" strike="noStrike">
                <a:solidFill>
                  <a:srgbClr val="ed7d31"/>
                </a:solidFill>
                <a:latin typeface="Calibri Light"/>
              </a:rPr>
              <a:t>Entity</a:t>
            </a:r>
            <a:endParaRPr b="0" lang="ru-RU" sz="4400" spc="-1" strike="noStrike">
              <a:solidFill>
                <a:srgbClr val="000000"/>
              </a:solidFill>
              <a:latin typeface="Calibri"/>
            </a:endParaRPr>
          </a:p>
        </p:txBody>
      </p:sp>
      <p:sp>
        <p:nvSpPr>
          <p:cNvPr id="156" name="AutoShape 2"/>
          <p:cNvSpPr/>
          <p:nvPr/>
        </p:nvSpPr>
        <p:spPr>
          <a:xfrm>
            <a:off x="6095880" y="3429000"/>
            <a:ext cx="304560" cy="304560"/>
          </a:xfrm>
          <a:prstGeom prst="rect">
            <a:avLst/>
          </a:prstGeom>
          <a:noFill/>
          <a:ln w="0">
            <a:noFill/>
          </a:ln>
        </p:spPr>
        <p:style>
          <a:lnRef idx="0"/>
          <a:fillRef idx="0"/>
          <a:effectRef idx="0"/>
          <a:fontRef idx="minor"/>
        </p:style>
      </p:sp>
      <p:pic>
        <p:nvPicPr>
          <p:cNvPr id="157" name="Рисунок 10" descr=""/>
          <p:cNvPicPr/>
          <p:nvPr/>
        </p:nvPicPr>
        <p:blipFill>
          <a:blip r:embed="rId1"/>
          <a:stretch/>
        </p:blipFill>
        <p:spPr>
          <a:xfrm>
            <a:off x="1061280" y="1776960"/>
            <a:ext cx="8920440" cy="4376160"/>
          </a:xfrm>
          <a:prstGeom prst="rect">
            <a:avLst/>
          </a:prstGeom>
          <a:ln w="0">
            <a:solidFill>
              <a:srgbClr val="ed7d31"/>
            </a:solidFill>
          </a:ln>
          <a:effectLst>
            <a:glow rad="101520">
              <a:srgbClr val="ff7a1f">
                <a:alpha val="40000"/>
              </a:srgbClr>
            </a:glow>
          </a:effectLst>
        </p:spPr>
      </p:pic>
      <p:sp>
        <p:nvSpPr>
          <p:cNvPr id="3" name="PlaceHolder 2"/>
          <p:cNvSpPr>
            <a:spLocks noGrp="1"/>
          </p:cNvSpPr>
          <p:nvPr>
            <p:ph type="sldNum" idx="6"/>
          </p:nvPr>
        </p:nvSpPr>
        <p:spPr/>
        <p:txBody>
          <a:bodyPr/>
          <a:p>
            <a:fld id="{2B97AE00-BE19-4DCA-A6F8-333AD3474E68}" type="slidenum">
              <a:t>18</a:t>
            </a:fld>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ru-RU" sz="4400" spc="-1" strike="noStrike">
                <a:solidFill>
                  <a:srgbClr val="ed7d31"/>
                </a:solidFill>
                <a:latin typeface="Calibri Light"/>
              </a:rPr>
              <a:t>Базовые аннотации </a:t>
            </a:r>
            <a:r>
              <a:rPr b="0" lang="en-US" sz="4400" spc="-1" strike="noStrike">
                <a:solidFill>
                  <a:srgbClr val="ed7d31"/>
                </a:solidFill>
                <a:latin typeface="Calibri Light"/>
              </a:rPr>
              <a:t>JPA</a:t>
            </a:r>
            <a:endParaRPr b="0" lang="ru-RU" sz="4400" spc="-1" strike="noStrike">
              <a:solidFill>
                <a:srgbClr val="000000"/>
              </a:solidFill>
              <a:latin typeface="Calibri"/>
            </a:endParaRPr>
          </a:p>
        </p:txBody>
      </p:sp>
      <p:sp>
        <p:nvSpPr>
          <p:cNvPr id="159" name="PlaceHolder 2"/>
          <p:cNvSpPr>
            <a:spLocks noGrp="1"/>
          </p:cNvSpPr>
          <p:nvPr>
            <p:ph/>
          </p:nvPr>
        </p:nvSpPr>
        <p:spPr>
          <a:xfrm>
            <a:off x="838080" y="1825560"/>
            <a:ext cx="10515240" cy="4350960"/>
          </a:xfrm>
          <a:prstGeom prst="rect">
            <a:avLst/>
          </a:prstGeom>
          <a:noFill/>
          <a:ln w="0">
            <a:noFill/>
          </a:ln>
        </p:spPr>
        <p:txBody>
          <a:bodyPr anchor="t">
            <a:normAutofit/>
          </a:bodyPr>
          <a:p>
            <a:pPr>
              <a:lnSpc>
                <a:spcPct val="90000"/>
              </a:lnSpc>
              <a:spcBef>
                <a:spcPts val="1001"/>
              </a:spcBef>
              <a:buNone/>
              <a:tabLst>
                <a:tab algn="l" pos="0"/>
              </a:tabLst>
            </a:pPr>
            <a:r>
              <a:rPr b="0" lang="ru-RU" sz="2800" spc="-1" strike="noStrike">
                <a:solidFill>
                  <a:srgbClr val="000000"/>
                </a:solidFill>
                <a:latin typeface="Calibri"/>
              </a:rPr>
              <a:t>Для классов:</a:t>
            </a:r>
            <a:endParaRPr b="0" lang="ru-RU" sz="2800" spc="-1" strike="noStrike">
              <a:solidFill>
                <a:srgbClr val="000000"/>
              </a:solidFill>
              <a:latin typeface="Calibri"/>
            </a:endParaRPr>
          </a:p>
          <a:p>
            <a:pPr>
              <a:lnSpc>
                <a:spcPct val="90000"/>
              </a:lnSpc>
              <a:spcBef>
                <a:spcPts val="1001"/>
              </a:spcBef>
              <a:buNone/>
              <a:tabLst>
                <a:tab algn="l" pos="0"/>
              </a:tabLst>
            </a:pPr>
            <a:r>
              <a:rPr b="0" lang="en-US" sz="2800" spc="-1" strike="noStrike">
                <a:solidFill>
                  <a:srgbClr val="000000"/>
                </a:solidFill>
                <a:latin typeface="Calibri"/>
              </a:rPr>
              <a:t>@Entity (name)</a:t>
            </a:r>
            <a:endParaRPr b="0" lang="ru-RU" sz="2800" spc="-1" strike="noStrike">
              <a:solidFill>
                <a:srgbClr val="000000"/>
              </a:solidFill>
              <a:latin typeface="Calibri"/>
            </a:endParaRPr>
          </a:p>
          <a:p>
            <a:pPr>
              <a:lnSpc>
                <a:spcPct val="90000"/>
              </a:lnSpc>
              <a:spcBef>
                <a:spcPts val="1001"/>
              </a:spcBef>
              <a:buNone/>
              <a:tabLst>
                <a:tab algn="l" pos="0"/>
              </a:tabLst>
            </a:pPr>
            <a:r>
              <a:rPr b="0" lang="en-US" sz="2800" spc="-1" strike="noStrike">
                <a:solidFill>
                  <a:srgbClr val="000000"/>
                </a:solidFill>
                <a:latin typeface="Calibri"/>
              </a:rPr>
              <a:t>@Table (name, schema)</a:t>
            </a:r>
            <a:endParaRPr b="0" lang="ru-RU" sz="2800" spc="-1" strike="noStrike">
              <a:solidFill>
                <a:srgbClr val="000000"/>
              </a:solidFill>
              <a:latin typeface="Calibri"/>
            </a:endParaRPr>
          </a:p>
          <a:p>
            <a:pPr>
              <a:lnSpc>
                <a:spcPct val="90000"/>
              </a:lnSpc>
              <a:spcBef>
                <a:spcPts val="1001"/>
              </a:spcBef>
              <a:buNone/>
              <a:tabLst>
                <a:tab algn="l" pos="0"/>
              </a:tabLst>
            </a:pPr>
            <a:endParaRPr b="0" lang="ru-RU" sz="2800" spc="-1" strike="noStrike">
              <a:solidFill>
                <a:srgbClr val="000000"/>
              </a:solidFill>
              <a:latin typeface="Calibri"/>
            </a:endParaRPr>
          </a:p>
        </p:txBody>
      </p:sp>
      <p:sp>
        <p:nvSpPr>
          <p:cNvPr id="160" name="Прямоугольник 4"/>
          <p:cNvSpPr/>
          <p:nvPr/>
        </p:nvSpPr>
        <p:spPr>
          <a:xfrm>
            <a:off x="838080" y="4001400"/>
            <a:ext cx="6095520" cy="2604600"/>
          </a:xfrm>
          <a:prstGeom prst="rect">
            <a:avLst/>
          </a:prstGeom>
          <a:noFill/>
          <a:ln w="0">
            <a:noFill/>
          </a:ln>
        </p:spPr>
        <p:style>
          <a:lnRef idx="0"/>
          <a:fillRef idx="0"/>
          <a:effectRef idx="0"/>
          <a:fontRef idx="minor"/>
        </p:style>
        <p:txBody>
          <a:bodyPr numCol="2" spcCol="0" lIns="90000" rIns="90000" tIns="45000" bIns="45000" anchor="t">
            <a:spAutoFit/>
          </a:bodyPr>
          <a:p>
            <a:pPr>
              <a:lnSpc>
                <a:spcPct val="100000"/>
              </a:lnSpc>
              <a:buNone/>
            </a:pPr>
            <a:r>
              <a:rPr b="0" lang="en-US" sz="2800" spc="-1" strike="noStrike">
                <a:solidFill>
                  <a:srgbClr val="000000"/>
                </a:solidFill>
                <a:latin typeface="Calibri"/>
              </a:rPr>
              <a:t>@Basic</a:t>
            </a:r>
            <a:endParaRPr b="0" lang="en-US" sz="2800" spc="-1" strike="noStrike">
              <a:latin typeface="Arial"/>
            </a:endParaRPr>
          </a:p>
          <a:p>
            <a:pPr>
              <a:lnSpc>
                <a:spcPct val="100000"/>
              </a:lnSpc>
              <a:buNone/>
            </a:pPr>
            <a:r>
              <a:rPr b="0" lang="en-US" sz="2800" spc="-1" strike="noStrike">
                <a:solidFill>
                  <a:srgbClr val="000000"/>
                </a:solidFill>
                <a:latin typeface="Calibri"/>
              </a:rPr>
              <a:t>@Column (name, unique, nullable)</a:t>
            </a:r>
            <a:endParaRPr b="0" lang="en-US" sz="2800" spc="-1" strike="noStrike">
              <a:latin typeface="Arial"/>
            </a:endParaRPr>
          </a:p>
          <a:p>
            <a:pPr>
              <a:lnSpc>
                <a:spcPct val="100000"/>
              </a:lnSpc>
              <a:buNone/>
            </a:pPr>
            <a:r>
              <a:rPr b="0" lang="en-US" sz="2800" spc="-1" strike="noStrike">
                <a:solidFill>
                  <a:srgbClr val="000000"/>
                </a:solidFill>
                <a:latin typeface="Calibri"/>
              </a:rPr>
              <a:t>@Temporal</a:t>
            </a:r>
            <a:endParaRPr b="0" lang="en-US" sz="2800" spc="-1" strike="noStrike">
              <a:latin typeface="Arial"/>
            </a:endParaRPr>
          </a:p>
          <a:p>
            <a:pPr>
              <a:lnSpc>
                <a:spcPct val="100000"/>
              </a:lnSpc>
              <a:buNone/>
            </a:pPr>
            <a:r>
              <a:rPr b="0" lang="en-US" sz="2800" spc="-1" strike="noStrike">
                <a:solidFill>
                  <a:srgbClr val="000000"/>
                </a:solidFill>
                <a:latin typeface="Calibri"/>
              </a:rPr>
              <a:t>@Id</a:t>
            </a:r>
            <a:endParaRPr b="0" lang="en-US" sz="2800" spc="-1" strike="noStrike">
              <a:latin typeface="Arial"/>
            </a:endParaRPr>
          </a:p>
          <a:p>
            <a:pPr>
              <a:lnSpc>
                <a:spcPct val="100000"/>
              </a:lnSpc>
              <a:buNone/>
            </a:pPr>
            <a:r>
              <a:rPr b="0" lang="en-US" sz="2800" spc="-1" strike="noStrike">
                <a:solidFill>
                  <a:srgbClr val="000000"/>
                </a:solidFill>
                <a:latin typeface="Calibri"/>
              </a:rPr>
              <a:t>@GeneratedValue</a:t>
            </a:r>
            <a:endParaRPr b="0" lang="en-US" sz="2800" spc="-1" strike="noStrike">
              <a:latin typeface="Arial"/>
            </a:endParaRPr>
          </a:p>
          <a:p>
            <a:pPr>
              <a:lnSpc>
                <a:spcPct val="100000"/>
              </a:lnSpc>
              <a:buNone/>
            </a:pPr>
            <a:r>
              <a:rPr b="0" lang="en-US" sz="2800" spc="-1" strike="noStrike">
                <a:solidFill>
                  <a:srgbClr val="000000"/>
                </a:solidFill>
                <a:latin typeface="Calibri"/>
              </a:rPr>
              <a:t>@Transient</a:t>
            </a:r>
            <a:endParaRPr b="0" lang="en-US" sz="2800" spc="-1" strike="noStrike">
              <a:latin typeface="Arial"/>
            </a:endParaRPr>
          </a:p>
          <a:p>
            <a:pPr>
              <a:lnSpc>
                <a:spcPct val="100000"/>
              </a:lnSpc>
              <a:buNone/>
            </a:pPr>
            <a:r>
              <a:rPr b="0" lang="en-US" sz="2800" spc="-1" strike="noStrike">
                <a:solidFill>
                  <a:srgbClr val="000000"/>
                </a:solidFill>
                <a:latin typeface="Calibri"/>
              </a:rPr>
              <a:t>@Lob</a:t>
            </a:r>
            <a:endParaRPr b="0" lang="en-US" sz="2800" spc="-1" strike="noStrike">
              <a:latin typeface="Arial"/>
            </a:endParaRPr>
          </a:p>
        </p:txBody>
      </p:sp>
      <p:sp>
        <p:nvSpPr>
          <p:cNvPr id="161" name="Прямоугольник 5"/>
          <p:cNvSpPr/>
          <p:nvPr/>
        </p:nvSpPr>
        <p:spPr>
          <a:xfrm>
            <a:off x="645840" y="3407040"/>
            <a:ext cx="2255400" cy="51624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0" lang="ru-RU" sz="2800" spc="-1" strike="noStrike">
                <a:solidFill>
                  <a:srgbClr val="000000"/>
                </a:solidFill>
                <a:latin typeface="Calibri"/>
              </a:rPr>
              <a:t>Для полей:</a:t>
            </a:r>
            <a:endParaRPr b="0" lang="en-US" sz="2800" spc="-1" strike="noStrike">
              <a:latin typeface="Arial"/>
            </a:endParaRPr>
          </a:p>
        </p:txBody>
      </p:sp>
      <p:sp>
        <p:nvSpPr>
          <p:cNvPr id="4" name="PlaceHolder 3"/>
          <p:cNvSpPr>
            <a:spLocks noGrp="1"/>
          </p:cNvSpPr>
          <p:nvPr>
            <p:ph type="sldNum" idx="6"/>
          </p:nvPr>
        </p:nvSpPr>
        <p:spPr/>
        <p:txBody>
          <a:bodyPr/>
          <a:p>
            <a:fld id="{9A2A8962-AD58-4707-B612-B0FC006E2E8A}" type="slidenum">
              <a:t>19</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1" lang="ru-RU" sz="4400" spc="-1" strike="noStrike">
                <a:solidFill>
                  <a:srgbClr val="ed7d31"/>
                </a:solidFill>
                <a:latin typeface="Calibri Light"/>
              </a:rPr>
              <a:t>Полезно почитать и использовать</a:t>
            </a:r>
            <a:endParaRPr b="0" lang="ru-RU" sz="4400" spc="-1" strike="noStrike">
              <a:solidFill>
                <a:srgbClr val="000000"/>
              </a:solidFill>
              <a:latin typeface="Calibri"/>
            </a:endParaRPr>
          </a:p>
        </p:txBody>
      </p:sp>
      <p:sp>
        <p:nvSpPr>
          <p:cNvPr id="85" name="PlaceHolder 2"/>
          <p:cNvSpPr>
            <a:spLocks noGrp="1"/>
          </p:cNvSpPr>
          <p:nvPr>
            <p:ph/>
          </p:nvPr>
        </p:nvSpPr>
        <p:spPr>
          <a:xfrm>
            <a:off x="838080" y="2001960"/>
            <a:ext cx="9144360" cy="3064680"/>
          </a:xfrm>
          <a:prstGeom prst="rect">
            <a:avLst/>
          </a:prstGeom>
          <a:noFill/>
          <a:ln w="0">
            <a:noFill/>
          </a:ln>
        </p:spPr>
        <p:txBody>
          <a:bodyPr anchor="t">
            <a:normAutofit/>
          </a:bodyPr>
          <a:p>
            <a:pPr marL="228600" indent="-228600">
              <a:lnSpc>
                <a:spcPct val="120000"/>
              </a:lnSpc>
              <a:spcBef>
                <a:spcPts val="1001"/>
              </a:spcBef>
              <a:buClr>
                <a:srgbClr val="ed7d31"/>
              </a:buClr>
              <a:buFont typeface="Wingdings" charset="2"/>
              <a:buChar char=""/>
            </a:pPr>
            <a:r>
              <a:rPr b="0" lang="en-US" sz="4400" spc="-1" strike="noStrike">
                <a:solidFill>
                  <a:srgbClr val="000000"/>
                </a:solidFill>
                <a:latin typeface="Calibri"/>
              </a:rPr>
              <a:t>JavaRush (</a:t>
            </a:r>
            <a:r>
              <a:rPr b="0" lang="ru-RU" sz="4400" spc="-1" strike="noStrike" u="sng">
                <a:solidFill>
                  <a:srgbClr val="0563c1"/>
                </a:solidFill>
                <a:uFillTx/>
                <a:latin typeface="Calibri"/>
                <a:hlinkClick r:id="rId1"/>
              </a:rPr>
              <a:t>статья о </a:t>
            </a:r>
            <a:r>
              <a:rPr b="0" lang="en-US" sz="4400" spc="-1" strike="noStrike" u="sng">
                <a:solidFill>
                  <a:srgbClr val="0563c1"/>
                </a:solidFill>
                <a:uFillTx/>
                <a:latin typeface="Calibri"/>
                <a:hlinkClick r:id="rId2"/>
              </a:rPr>
              <a:t>JPA</a:t>
            </a:r>
            <a:r>
              <a:rPr b="0" lang="en-US" sz="4400" spc="-1" strike="noStrike">
                <a:solidFill>
                  <a:srgbClr val="000000"/>
                </a:solidFill>
                <a:latin typeface="Calibri"/>
              </a:rPr>
              <a:t>)</a:t>
            </a:r>
            <a:endParaRPr b="0" lang="ru-RU" sz="4400" spc="-1" strike="noStrike">
              <a:solidFill>
                <a:srgbClr val="000000"/>
              </a:solidFill>
              <a:latin typeface="Calibri"/>
            </a:endParaRPr>
          </a:p>
          <a:p>
            <a:pPr marL="228600" indent="-228600">
              <a:lnSpc>
                <a:spcPct val="120000"/>
              </a:lnSpc>
              <a:spcBef>
                <a:spcPts val="1001"/>
              </a:spcBef>
              <a:buClr>
                <a:srgbClr val="ed7d31"/>
              </a:buClr>
              <a:buFont typeface="Wingdings" charset="2"/>
              <a:buChar char=""/>
            </a:pPr>
            <a:r>
              <a:rPr b="0" lang="en-US" sz="4400" spc="-1" strike="noStrike">
                <a:solidFill>
                  <a:srgbClr val="000000"/>
                </a:solidFill>
                <a:latin typeface="Calibri"/>
              </a:rPr>
              <a:t>Habr (</a:t>
            </a:r>
            <a:r>
              <a:rPr b="0" lang="ru-RU" sz="4400" spc="-1" strike="noStrike" u="sng">
                <a:solidFill>
                  <a:srgbClr val="0563c1"/>
                </a:solidFill>
                <a:uFillTx/>
                <a:latin typeface="Calibri"/>
                <a:hlinkClick r:id="rId3"/>
              </a:rPr>
              <a:t>шпаргалки программиста</a:t>
            </a:r>
            <a:r>
              <a:rPr b="0" lang="en-US" sz="4400" spc="-1" strike="noStrike">
                <a:solidFill>
                  <a:srgbClr val="000000"/>
                </a:solidFill>
                <a:latin typeface="Calibri"/>
              </a:rPr>
              <a:t>)</a:t>
            </a:r>
            <a:endParaRPr b="0" lang="ru-RU" sz="4400" spc="-1" strike="noStrike">
              <a:solidFill>
                <a:srgbClr val="000000"/>
              </a:solidFill>
              <a:latin typeface="Calibri"/>
            </a:endParaRPr>
          </a:p>
        </p:txBody>
      </p:sp>
      <p:sp>
        <p:nvSpPr>
          <p:cNvPr id="4" name="PlaceHolder 3"/>
          <p:cNvSpPr>
            <a:spLocks noGrp="1"/>
          </p:cNvSpPr>
          <p:nvPr>
            <p:ph type="sldNum" idx="6"/>
          </p:nvPr>
        </p:nvSpPr>
        <p:spPr/>
        <p:txBody>
          <a:bodyPr/>
          <a:p>
            <a:fld id="{C11683B0-A7DA-43C7-8F4C-8C1E4A395741}" type="slidenum">
              <a:t>2</a:t>
            </a:fld>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ed7d31"/>
                </a:solidFill>
                <a:latin typeface="Calibri Light"/>
              </a:rPr>
              <a:t>Hibernate Validation</a:t>
            </a:r>
            <a:endParaRPr b="0" lang="ru-RU" sz="4400" spc="-1" strike="noStrike">
              <a:solidFill>
                <a:srgbClr val="000000"/>
              </a:solidFill>
              <a:latin typeface="Calibri"/>
            </a:endParaRPr>
          </a:p>
        </p:txBody>
      </p:sp>
      <p:sp>
        <p:nvSpPr>
          <p:cNvPr id="163" name="PlaceHolder 2"/>
          <p:cNvSpPr>
            <a:spLocks noGrp="1"/>
          </p:cNvSpPr>
          <p:nvPr>
            <p:ph/>
          </p:nvPr>
        </p:nvSpPr>
        <p:spPr>
          <a:xfrm>
            <a:off x="838080" y="1825560"/>
            <a:ext cx="10515240" cy="4350960"/>
          </a:xfrm>
          <a:prstGeom prst="rect">
            <a:avLst/>
          </a:prstGeom>
          <a:noFill/>
          <a:ln w="0">
            <a:noFill/>
          </a:ln>
        </p:spPr>
        <p:txBody>
          <a:bodyPr anchor="t">
            <a:normAutofit/>
          </a:bodyPr>
          <a:p>
            <a:pPr>
              <a:lnSpc>
                <a:spcPct val="90000"/>
              </a:lnSpc>
              <a:spcBef>
                <a:spcPts val="1001"/>
              </a:spcBef>
              <a:buNone/>
              <a:tabLst>
                <a:tab algn="l" pos="0"/>
              </a:tabLst>
            </a:pPr>
            <a:r>
              <a:rPr b="0" lang="en-US" sz="2800" spc="-1" strike="noStrike">
                <a:solidFill>
                  <a:srgbClr val="000000"/>
                </a:solidFill>
                <a:latin typeface="Calibri"/>
              </a:rPr>
              <a:t>@Length (min, max)</a:t>
            </a:r>
            <a:endParaRPr b="0" lang="ru-RU" sz="2800" spc="-1" strike="noStrike">
              <a:solidFill>
                <a:srgbClr val="000000"/>
              </a:solidFill>
              <a:latin typeface="Calibri"/>
            </a:endParaRPr>
          </a:p>
          <a:p>
            <a:pPr>
              <a:lnSpc>
                <a:spcPct val="90000"/>
              </a:lnSpc>
              <a:spcBef>
                <a:spcPts val="1001"/>
              </a:spcBef>
              <a:buNone/>
              <a:tabLst>
                <a:tab algn="l" pos="0"/>
              </a:tabLst>
            </a:pPr>
            <a:r>
              <a:rPr b="0" lang="en-US" sz="2800" spc="-1" strike="noStrike">
                <a:solidFill>
                  <a:srgbClr val="000000"/>
                </a:solidFill>
                <a:latin typeface="Calibri"/>
              </a:rPr>
              <a:t>@Min (value)</a:t>
            </a:r>
            <a:endParaRPr b="0" lang="ru-RU" sz="2800" spc="-1" strike="noStrike">
              <a:solidFill>
                <a:srgbClr val="000000"/>
              </a:solidFill>
              <a:latin typeface="Calibri"/>
            </a:endParaRPr>
          </a:p>
          <a:p>
            <a:pPr>
              <a:lnSpc>
                <a:spcPct val="90000"/>
              </a:lnSpc>
              <a:spcBef>
                <a:spcPts val="1001"/>
              </a:spcBef>
              <a:buNone/>
              <a:tabLst>
                <a:tab algn="l" pos="0"/>
              </a:tabLst>
            </a:pPr>
            <a:r>
              <a:rPr b="0" lang="en-US" sz="2800" spc="-1" strike="noStrike">
                <a:solidFill>
                  <a:srgbClr val="000000"/>
                </a:solidFill>
                <a:latin typeface="Calibri"/>
              </a:rPr>
              <a:t>@Max (value)</a:t>
            </a:r>
            <a:endParaRPr b="0" lang="ru-RU" sz="2800" spc="-1" strike="noStrike">
              <a:solidFill>
                <a:srgbClr val="000000"/>
              </a:solidFill>
              <a:latin typeface="Calibri"/>
            </a:endParaRPr>
          </a:p>
          <a:p>
            <a:pPr>
              <a:lnSpc>
                <a:spcPct val="90000"/>
              </a:lnSpc>
              <a:spcBef>
                <a:spcPts val="1001"/>
              </a:spcBef>
              <a:buNone/>
              <a:tabLst>
                <a:tab algn="l" pos="0"/>
              </a:tabLst>
            </a:pPr>
            <a:r>
              <a:rPr b="0" lang="en-US" sz="2800" spc="-1" strike="noStrike">
                <a:solidFill>
                  <a:srgbClr val="000000"/>
                </a:solidFill>
                <a:latin typeface="Calibri"/>
              </a:rPr>
              <a:t>@Range (min, max)</a:t>
            </a:r>
            <a:endParaRPr b="0" lang="ru-RU" sz="2800" spc="-1" strike="noStrike">
              <a:solidFill>
                <a:srgbClr val="000000"/>
              </a:solidFill>
              <a:latin typeface="Calibri"/>
            </a:endParaRPr>
          </a:p>
          <a:p>
            <a:pPr>
              <a:lnSpc>
                <a:spcPct val="90000"/>
              </a:lnSpc>
              <a:spcBef>
                <a:spcPts val="1001"/>
              </a:spcBef>
              <a:buNone/>
              <a:tabLst>
                <a:tab algn="l" pos="0"/>
              </a:tabLst>
            </a:pPr>
            <a:r>
              <a:rPr b="0" lang="en-US" sz="2800" spc="-1" strike="noStrike">
                <a:solidFill>
                  <a:srgbClr val="000000"/>
                </a:solidFill>
                <a:latin typeface="Calibri"/>
              </a:rPr>
              <a:t>@NotNull</a:t>
            </a:r>
            <a:endParaRPr b="0" lang="ru-RU" sz="2800" spc="-1" strike="noStrike">
              <a:solidFill>
                <a:srgbClr val="000000"/>
              </a:solidFill>
              <a:latin typeface="Calibri"/>
            </a:endParaRPr>
          </a:p>
          <a:p>
            <a:pPr>
              <a:lnSpc>
                <a:spcPct val="90000"/>
              </a:lnSpc>
              <a:spcBef>
                <a:spcPts val="1001"/>
              </a:spcBef>
              <a:buNone/>
              <a:tabLst>
                <a:tab algn="l" pos="0"/>
              </a:tabLst>
            </a:pPr>
            <a:r>
              <a:rPr b="0" lang="en-US" sz="2800" spc="-1" strike="noStrike">
                <a:solidFill>
                  <a:srgbClr val="000000"/>
                </a:solidFill>
                <a:latin typeface="Calibri"/>
              </a:rPr>
              <a:t>@NotEmpty</a:t>
            </a:r>
            <a:endParaRPr b="0" lang="ru-RU" sz="2800" spc="-1" strike="noStrike">
              <a:solidFill>
                <a:srgbClr val="000000"/>
              </a:solidFill>
              <a:latin typeface="Calibri"/>
            </a:endParaRPr>
          </a:p>
          <a:p>
            <a:pPr>
              <a:lnSpc>
                <a:spcPct val="90000"/>
              </a:lnSpc>
              <a:spcBef>
                <a:spcPts val="1001"/>
              </a:spcBef>
              <a:buNone/>
              <a:tabLst>
                <a:tab algn="l" pos="0"/>
              </a:tabLst>
            </a:pPr>
            <a:r>
              <a:rPr b="0" lang="en-US" sz="2800" spc="-1" strike="noStrike">
                <a:solidFill>
                  <a:srgbClr val="000000"/>
                </a:solidFill>
                <a:latin typeface="Calibri"/>
              </a:rPr>
              <a:t>@Size (min, max)</a:t>
            </a:r>
            <a:endParaRPr b="0" lang="ru-RU" sz="2800" spc="-1" strike="noStrike">
              <a:solidFill>
                <a:srgbClr val="000000"/>
              </a:solidFill>
              <a:latin typeface="Calibri"/>
            </a:endParaRPr>
          </a:p>
          <a:p>
            <a:pPr>
              <a:lnSpc>
                <a:spcPct val="90000"/>
              </a:lnSpc>
              <a:spcBef>
                <a:spcPts val="1001"/>
              </a:spcBef>
              <a:buNone/>
              <a:tabLst>
                <a:tab algn="l" pos="0"/>
              </a:tabLst>
            </a:pPr>
            <a:r>
              <a:rPr b="0" lang="en-US" sz="2800" spc="-1" strike="noStrike">
                <a:solidFill>
                  <a:srgbClr val="000000"/>
                </a:solidFill>
                <a:latin typeface="Calibri"/>
              </a:rPr>
              <a:t>@Email</a:t>
            </a:r>
            <a:endParaRPr b="0" lang="ru-RU" sz="2800" spc="-1" strike="noStrike">
              <a:solidFill>
                <a:srgbClr val="000000"/>
              </a:solidFill>
              <a:latin typeface="Calibri"/>
            </a:endParaRPr>
          </a:p>
          <a:p>
            <a:pPr>
              <a:lnSpc>
                <a:spcPct val="90000"/>
              </a:lnSpc>
              <a:spcBef>
                <a:spcPts val="1001"/>
              </a:spcBef>
              <a:buNone/>
              <a:tabLst>
                <a:tab algn="l" pos="0"/>
              </a:tabLst>
            </a:pPr>
            <a:endParaRPr b="0" lang="ru-RU" sz="2800" spc="-1" strike="noStrike">
              <a:solidFill>
                <a:srgbClr val="000000"/>
              </a:solidFill>
              <a:latin typeface="Calibri"/>
            </a:endParaRPr>
          </a:p>
          <a:p>
            <a:pPr>
              <a:lnSpc>
                <a:spcPct val="90000"/>
              </a:lnSpc>
              <a:spcBef>
                <a:spcPts val="1001"/>
              </a:spcBef>
              <a:buNone/>
              <a:tabLst>
                <a:tab algn="l" pos="0"/>
              </a:tabLst>
            </a:pPr>
            <a:endParaRPr b="0" lang="ru-RU" sz="2800" spc="-1" strike="noStrike">
              <a:solidFill>
                <a:srgbClr val="000000"/>
              </a:solidFill>
              <a:latin typeface="Calibri"/>
            </a:endParaRPr>
          </a:p>
        </p:txBody>
      </p:sp>
      <p:sp>
        <p:nvSpPr>
          <p:cNvPr id="4" name="PlaceHolder 3"/>
          <p:cNvSpPr>
            <a:spLocks noGrp="1"/>
          </p:cNvSpPr>
          <p:nvPr>
            <p:ph type="sldNum" idx="6"/>
          </p:nvPr>
        </p:nvSpPr>
        <p:spPr/>
        <p:txBody>
          <a:bodyPr/>
          <a:p>
            <a:fld id="{D2C72205-5309-4BD2-AC98-9CA402918261}" type="slidenum">
              <a:t>20</a:t>
            </a:fld>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Прямоугольник 6"/>
          <p:cNvSpPr/>
          <p:nvPr/>
        </p:nvSpPr>
        <p:spPr>
          <a:xfrm>
            <a:off x="0" y="0"/>
            <a:ext cx="12191760" cy="6857640"/>
          </a:xfrm>
          <a:prstGeom prst="rect">
            <a:avLst/>
          </a:prstGeom>
          <a:solidFill>
            <a:schemeClr val="bg1">
              <a:lumMod val="75000"/>
              <a:alpha val="68000"/>
            </a:schemeClr>
          </a:solidFill>
          <a:ln>
            <a:solidFill>
              <a:srgbClr val="325490"/>
            </a:solidFill>
          </a:ln>
        </p:spPr>
        <p:style>
          <a:lnRef idx="2">
            <a:schemeClr val="accent1">
              <a:shade val="50000"/>
            </a:schemeClr>
          </a:lnRef>
          <a:fillRef idx="1">
            <a:schemeClr val="accent1"/>
          </a:fillRef>
          <a:effectRef idx="0">
            <a:schemeClr val="accent1"/>
          </a:effectRef>
          <a:fontRef idx="minor"/>
        </p:style>
      </p:sp>
      <p:pic>
        <p:nvPicPr>
          <p:cNvPr id="165" name="Picture 2" descr="Download To Be Continued Meme PNG Image for Free"/>
          <p:cNvPicPr/>
          <p:nvPr/>
        </p:nvPicPr>
        <p:blipFill>
          <a:blip r:embed="rId1"/>
          <a:srcRect l="3360" t="72772" r="44134" b="5323"/>
          <a:stretch/>
        </p:blipFill>
        <p:spPr>
          <a:xfrm>
            <a:off x="162000" y="5037120"/>
            <a:ext cx="6400440" cy="1501560"/>
          </a:xfrm>
          <a:prstGeom prst="rect">
            <a:avLst/>
          </a:prstGeom>
          <a:ln w="0">
            <a:noFill/>
          </a:ln>
        </p:spPr>
      </p:pic>
      <p:sp>
        <p:nvSpPr>
          <p:cNvPr id="2" name="PlaceHolder 1"/>
          <p:cNvSpPr>
            <a:spLocks noGrp="1"/>
          </p:cNvSpPr>
          <p:nvPr>
            <p:ph type="sldNum" idx="6"/>
          </p:nvPr>
        </p:nvSpPr>
        <p:spPr/>
        <p:txBody>
          <a:bodyPr/>
          <a:p>
            <a:fld id="{FFEEC6C2-7648-4736-B6E2-912CBEDBEBDF}" type="slidenum">
              <a:t>21</a:t>
            </a:fld>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2" presetSubtype="2">
                                  <p:stCondLst>
                                    <p:cond delay="0"/>
                                  </p:stCondLst>
                                  <p:childTnLst>
                                    <p:set>
                                      <p:cBhvr>
                                        <p:cTn id="6" dur="1" fill="hold">
                                          <p:stCondLst>
                                            <p:cond delay="0"/>
                                          </p:stCondLst>
                                        </p:cTn>
                                        <p:tgtEl>
                                          <p:spTgt spid="165"/>
                                        </p:tgtEl>
                                        <p:attrNameLst>
                                          <p:attrName>style.visibility</p:attrName>
                                        </p:attrNameLst>
                                      </p:cBhvr>
                                      <p:to>
                                        <p:strVal val="visible"/>
                                      </p:to>
                                    </p:set>
                                    <p:anim calcmode="lin" valueType="num">
                                      <p:cBhvr additive="repl">
                                        <p:cTn id="7" dur="500" fill="hold"/>
                                        <p:tgtEl>
                                          <p:spTgt spid="165"/>
                                        </p:tgtEl>
                                        <p:attrNameLst>
                                          <p:attrName>ppt_x</p:attrName>
                                        </p:attrNameLst>
                                      </p:cBhvr>
                                      <p:tavLst>
                                        <p:tav tm="0">
                                          <p:val>
                                            <p:strVal val="1+#ppt_w/2"/>
                                          </p:val>
                                        </p:tav>
                                        <p:tav tm="100000">
                                          <p:val>
                                            <p:strVal val="#ppt_x"/>
                                          </p:val>
                                        </p:tav>
                                      </p:tavLst>
                                    </p:anim>
                                    <p:anim calcmode="lin" valueType="num">
                                      <p:cBhvr additive="repl">
                                        <p:cTn id="8" dur="500" fill="hold"/>
                                        <p:tgtEl>
                                          <p:spTgt spid="165"/>
                                        </p:tgtEl>
                                        <p:attrNameLst>
                                          <p:attrName>ppt_y</p:attrName>
                                        </p:attrNameLst>
                                      </p:cBhvr>
                                      <p:tavLst>
                                        <p:tav tm="0">
                                          <p:val>
                                            <p:strVal val="#ppt_y"/>
                                          </p:val>
                                        </p:tav>
                                        <p:tav tm="100000">
                                          <p:val>
                                            <p:strVal val="#ppt_y"/>
                                          </p:val>
                                        </p:tav>
                                      </p:tavLst>
                                    </p:anim>
                                  </p:childTnLst>
                                </p:cTn>
                              </p:par>
                              <p:par>
                                <p:cTn id="9" nodeType="withEffect" fill="hold" presetClass="entr" presetID="10">
                                  <p:stCondLst>
                                    <p:cond delay="0"/>
                                  </p:stCondLst>
                                  <p:childTnLst>
                                    <p:set>
                                      <p:cBhvr>
                                        <p:cTn id="10" dur="1" fill="hold">
                                          <p:stCondLst>
                                            <p:cond delay="0"/>
                                          </p:stCondLst>
                                        </p:cTn>
                                        <p:tgtEl>
                                          <p:spTgt spid="164"/>
                                        </p:tgtEl>
                                        <p:attrNameLst>
                                          <p:attrName>style.visibility</p:attrName>
                                        </p:attrNameLst>
                                      </p:cBhvr>
                                      <p:to>
                                        <p:strVal val="visible"/>
                                      </p:to>
                                    </p:set>
                                    <p:animEffect filter="fade" transition="in">
                                      <p:cBhvr additive="repl">
                                        <p:cTn id="11" dur="500"/>
                                        <p:tgtEl>
                                          <p:spTgt spid="1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279360" y="2457720"/>
            <a:ext cx="10515240" cy="1325160"/>
          </a:xfrm>
          <a:prstGeom prst="rect">
            <a:avLst/>
          </a:prstGeom>
          <a:noFill/>
          <a:ln w="0">
            <a:noFill/>
          </a:ln>
        </p:spPr>
        <p:txBody>
          <a:bodyPr anchor="ctr">
            <a:normAutofit/>
          </a:bodyPr>
          <a:p>
            <a:pPr algn="ctr">
              <a:lnSpc>
                <a:spcPct val="90000"/>
              </a:lnSpc>
              <a:buNone/>
            </a:pPr>
            <a:r>
              <a:rPr b="1" lang="ru-RU" sz="6000" spc="-1" strike="noStrike">
                <a:solidFill>
                  <a:srgbClr val="ed7d31"/>
                </a:solidFill>
                <a:latin typeface="Calibri Light"/>
              </a:rPr>
              <a:t>Зачем отображать?</a:t>
            </a:r>
            <a:endParaRPr b="0" lang="ru-RU" sz="6000" spc="-1" strike="noStrike">
              <a:solidFill>
                <a:srgbClr val="000000"/>
              </a:solidFill>
              <a:latin typeface="Calibri"/>
            </a:endParaRPr>
          </a:p>
        </p:txBody>
      </p:sp>
      <p:sp>
        <p:nvSpPr>
          <p:cNvPr id="3" name="PlaceHolder 2"/>
          <p:cNvSpPr>
            <a:spLocks noGrp="1"/>
          </p:cNvSpPr>
          <p:nvPr>
            <p:ph type="sldNum" idx="6"/>
          </p:nvPr>
        </p:nvSpPr>
        <p:spPr/>
        <p:txBody>
          <a:bodyPr/>
          <a:p>
            <a:fld id="{D59982D8-AB5A-483B-8BBD-7CAED4664F7F}" type="slidenum">
              <a:t>3</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ed7d31"/>
                </a:solidFill>
                <a:latin typeface="Calibri Light"/>
              </a:rPr>
              <a:t>JDBC (Java DataBase Connectivity)</a:t>
            </a:r>
            <a:endParaRPr b="0" lang="ru-RU" sz="4400" spc="-1" strike="noStrike">
              <a:solidFill>
                <a:srgbClr val="000000"/>
              </a:solidFill>
              <a:latin typeface="Calibri"/>
            </a:endParaRPr>
          </a:p>
        </p:txBody>
      </p:sp>
      <p:sp>
        <p:nvSpPr>
          <p:cNvPr id="88" name="Прямоугольник 4"/>
          <p:cNvSpPr/>
          <p:nvPr/>
        </p:nvSpPr>
        <p:spPr>
          <a:xfrm>
            <a:off x="1409760" y="2800440"/>
            <a:ext cx="4812840" cy="2818440"/>
          </a:xfrm>
          <a:prstGeom prst="rect">
            <a:avLst/>
          </a:prstGeom>
          <a:solidFill>
            <a:srgbClr val="ffffff"/>
          </a:solidFill>
          <a:ln>
            <a:solidFill>
              <a:srgbClr val="ed7d31"/>
            </a:solidFill>
          </a:ln>
        </p:spPr>
        <p:style>
          <a:lnRef idx="2">
            <a:schemeClr val="accent2"/>
          </a:lnRef>
          <a:fillRef idx="1">
            <a:schemeClr val="lt1"/>
          </a:fillRef>
          <a:effectRef idx="0">
            <a:schemeClr val="accent2"/>
          </a:effectRef>
          <a:fontRef idx="minor"/>
        </p:style>
        <p:txBody>
          <a:bodyPr lIns="90000" rIns="90000" tIns="45000" bIns="45000" anchor="t">
            <a:noAutofit/>
          </a:bodyPr>
          <a:p>
            <a:pPr algn="ctr">
              <a:lnSpc>
                <a:spcPct val="100000"/>
              </a:lnSpc>
              <a:buNone/>
            </a:pPr>
            <a:r>
              <a:rPr b="0" lang="en-US" sz="1800" spc="-1" strike="noStrike">
                <a:solidFill>
                  <a:srgbClr val="000000"/>
                </a:solidFill>
                <a:latin typeface="Calibri"/>
              </a:rPr>
              <a:t>Java </a:t>
            </a:r>
            <a:r>
              <a:rPr b="0" lang="ru-RU" sz="1800" spc="-1" strike="noStrike">
                <a:solidFill>
                  <a:srgbClr val="000000"/>
                </a:solidFill>
                <a:latin typeface="Calibri"/>
              </a:rPr>
              <a:t>приложение</a:t>
            </a:r>
            <a:endParaRPr b="0" lang="en-US" sz="1800" spc="-1" strike="noStrike">
              <a:latin typeface="Arial"/>
            </a:endParaRPr>
          </a:p>
        </p:txBody>
      </p:sp>
      <p:sp>
        <p:nvSpPr>
          <p:cNvPr id="89" name="Прямоугольник 5"/>
          <p:cNvSpPr/>
          <p:nvPr/>
        </p:nvSpPr>
        <p:spPr>
          <a:xfrm>
            <a:off x="1609560" y="3523680"/>
            <a:ext cx="1447560" cy="1504440"/>
          </a:xfrm>
          <a:prstGeom prst="rect">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rPr>
              <a:t>Java </a:t>
            </a:r>
            <a:r>
              <a:rPr b="0" lang="ru-RU" sz="1800" spc="-1" strike="noStrike">
                <a:solidFill>
                  <a:srgbClr val="ffffff"/>
                </a:solidFill>
                <a:latin typeface="Calibri"/>
              </a:rPr>
              <a:t>Классы</a:t>
            </a:r>
            <a:endParaRPr b="0" lang="en-US" sz="1800" spc="-1" strike="noStrike">
              <a:latin typeface="Arial"/>
            </a:endParaRPr>
          </a:p>
        </p:txBody>
      </p:sp>
      <p:sp>
        <p:nvSpPr>
          <p:cNvPr id="90" name="Прямоугольник 6"/>
          <p:cNvSpPr/>
          <p:nvPr/>
        </p:nvSpPr>
        <p:spPr>
          <a:xfrm>
            <a:off x="3467160" y="3523680"/>
            <a:ext cx="2514240" cy="447480"/>
          </a:xfrm>
          <a:prstGeom prst="rect">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rPr>
              <a:t>SQL Statements</a:t>
            </a:r>
            <a:endParaRPr b="0" lang="en-US" sz="1800" spc="-1" strike="noStrike">
              <a:latin typeface="Arial"/>
            </a:endParaRPr>
          </a:p>
        </p:txBody>
      </p:sp>
      <p:sp>
        <p:nvSpPr>
          <p:cNvPr id="91" name="Прямоугольник 7"/>
          <p:cNvSpPr/>
          <p:nvPr/>
        </p:nvSpPr>
        <p:spPr>
          <a:xfrm>
            <a:off x="3467160" y="3971520"/>
            <a:ext cx="2514240" cy="1056960"/>
          </a:xfrm>
          <a:prstGeom prst="rect">
            <a:avLst/>
          </a:prstGeom>
          <a:solidFill>
            <a:srgbClr val="ffffff"/>
          </a:solidFill>
          <a:ln>
            <a:solidFill>
              <a:srgbClr val="4472c4"/>
            </a:solidFill>
          </a:ln>
        </p:spPr>
        <p:style>
          <a:lnRef idx="2">
            <a:schemeClr val="accent1"/>
          </a:lnRef>
          <a:fillRef idx="1">
            <a:schemeClr val="lt1"/>
          </a:fillRef>
          <a:effectRef idx="0">
            <a:schemeClr val="accent1"/>
          </a:effectRef>
          <a:fontRef idx="minor"/>
        </p:style>
        <p:txBody>
          <a:bodyPr lIns="90000" rIns="90000" tIns="45000" bIns="45000" anchor="ctr">
            <a:noAutofit/>
          </a:bodyPr>
          <a:p>
            <a:pPr algn="ctr">
              <a:lnSpc>
                <a:spcPct val="100000"/>
              </a:lnSpc>
              <a:buNone/>
            </a:pPr>
            <a:r>
              <a:rPr b="0" lang="en-US" sz="1400" spc="-1" strike="noStrike">
                <a:solidFill>
                  <a:srgbClr val="000000"/>
                </a:solidFill>
                <a:latin typeface="Calibri"/>
              </a:rPr>
              <a:t>SELECT … FROM</a:t>
            </a:r>
            <a:endParaRPr b="0" lang="en-US" sz="1400" spc="-1" strike="noStrike">
              <a:latin typeface="Arial"/>
            </a:endParaRPr>
          </a:p>
          <a:p>
            <a:pPr algn="ctr">
              <a:lnSpc>
                <a:spcPct val="100000"/>
              </a:lnSpc>
              <a:buNone/>
            </a:pPr>
            <a:r>
              <a:rPr b="0" lang="en-US" sz="1400" spc="-1" strike="noStrike">
                <a:solidFill>
                  <a:srgbClr val="000000"/>
                </a:solidFill>
                <a:latin typeface="Calibri"/>
              </a:rPr>
              <a:t>INSERT INTO</a:t>
            </a:r>
            <a:endParaRPr b="0" lang="en-US" sz="1400" spc="-1" strike="noStrike">
              <a:latin typeface="Arial"/>
            </a:endParaRPr>
          </a:p>
          <a:p>
            <a:pPr algn="ctr">
              <a:lnSpc>
                <a:spcPct val="100000"/>
              </a:lnSpc>
              <a:buNone/>
            </a:pPr>
            <a:r>
              <a:rPr b="0" lang="en-US" sz="1400" spc="-1" strike="noStrike">
                <a:solidFill>
                  <a:srgbClr val="000000"/>
                </a:solidFill>
                <a:latin typeface="Calibri"/>
              </a:rPr>
              <a:t>UPDATE</a:t>
            </a:r>
            <a:endParaRPr b="0" lang="en-US" sz="1400" spc="-1" strike="noStrike">
              <a:latin typeface="Arial"/>
            </a:endParaRPr>
          </a:p>
          <a:p>
            <a:pPr algn="ctr">
              <a:lnSpc>
                <a:spcPct val="100000"/>
              </a:lnSpc>
              <a:buNone/>
            </a:pPr>
            <a:r>
              <a:rPr b="0" lang="en-US" sz="1400" spc="-1" strike="noStrike">
                <a:solidFill>
                  <a:srgbClr val="000000"/>
                </a:solidFill>
                <a:latin typeface="Calibri"/>
              </a:rPr>
              <a:t>DELETE</a:t>
            </a:r>
            <a:endParaRPr b="0" lang="en-US" sz="1400" spc="-1" strike="noStrike">
              <a:latin typeface="Arial"/>
            </a:endParaRPr>
          </a:p>
        </p:txBody>
      </p:sp>
      <p:sp>
        <p:nvSpPr>
          <p:cNvPr id="92" name="Цилиндр 8"/>
          <p:cNvSpPr/>
          <p:nvPr/>
        </p:nvSpPr>
        <p:spPr>
          <a:xfrm>
            <a:off x="7286760" y="3247560"/>
            <a:ext cx="1723680" cy="2171520"/>
          </a:xfrm>
          <a:prstGeom prst="can">
            <a:avLst>
              <a:gd name="adj" fmla="val 25000"/>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ru-RU" sz="1800" spc="-1" strike="noStrike">
                <a:solidFill>
                  <a:srgbClr val="ffffff"/>
                </a:solidFill>
                <a:latin typeface="Calibri"/>
              </a:rPr>
              <a:t>СУБД</a:t>
            </a:r>
            <a:endParaRPr b="0" lang="en-US" sz="1800" spc="-1" strike="noStrike">
              <a:latin typeface="Arial"/>
            </a:endParaRPr>
          </a:p>
        </p:txBody>
      </p:sp>
      <p:sp>
        <p:nvSpPr>
          <p:cNvPr id="93" name="Прямая со стрелкой 10"/>
          <p:cNvSpPr/>
          <p:nvPr/>
        </p:nvSpPr>
        <p:spPr>
          <a:xfrm flipV="1">
            <a:off x="5981760" y="4337640"/>
            <a:ext cx="1304640" cy="360"/>
          </a:xfrm>
          <a:custGeom>
            <a:avLst/>
            <a:gdLst/>
            <a:ahLst/>
            <a:rect l="l" t="t" r="r" b="b"/>
            <a:pathLst>
              <a:path w="21600" h="21600">
                <a:moveTo>
                  <a:pt x="0" y="0"/>
                </a:moveTo>
                <a:lnTo>
                  <a:pt x="21600" y="21600"/>
                </a:lnTo>
              </a:path>
            </a:pathLst>
          </a:custGeom>
          <a:noFill/>
          <a:ln w="38100">
            <a:solidFill>
              <a:srgbClr val="4472c4"/>
            </a:solidFill>
            <a:headEnd len="med" type="triangle" w="med"/>
            <a:tailEnd len="med" type="triangle" w="med"/>
          </a:ln>
        </p:spPr>
        <p:style>
          <a:lnRef idx="1">
            <a:schemeClr val="accent1"/>
          </a:lnRef>
          <a:fillRef idx="0">
            <a:schemeClr val="accent1"/>
          </a:fillRef>
          <a:effectRef idx="0">
            <a:schemeClr val="accent1"/>
          </a:effectRef>
          <a:fontRef idx="minor"/>
        </p:style>
      </p:sp>
      <p:sp>
        <p:nvSpPr>
          <p:cNvPr id="94" name="Прямая со стрелкой 11"/>
          <p:cNvSpPr/>
          <p:nvPr/>
        </p:nvSpPr>
        <p:spPr>
          <a:xfrm flipV="1">
            <a:off x="3057480" y="4332600"/>
            <a:ext cx="409320" cy="360"/>
          </a:xfrm>
          <a:custGeom>
            <a:avLst/>
            <a:gdLst/>
            <a:ahLst/>
            <a:rect l="l" t="t" r="r" b="b"/>
            <a:pathLst>
              <a:path w="21600" h="21600">
                <a:moveTo>
                  <a:pt x="0" y="0"/>
                </a:moveTo>
                <a:lnTo>
                  <a:pt x="21600" y="21600"/>
                </a:lnTo>
              </a:path>
            </a:pathLst>
          </a:custGeom>
          <a:noFill/>
          <a:ln w="38100">
            <a:solidFill>
              <a:srgbClr val="4472c4"/>
            </a:solidFill>
            <a:headEnd len="med" type="triangle" w="med"/>
            <a:tailEnd len="med" type="triangle" w="med"/>
          </a:ln>
        </p:spPr>
        <p:style>
          <a:lnRef idx="1">
            <a:schemeClr val="accent1"/>
          </a:lnRef>
          <a:fillRef idx="0">
            <a:schemeClr val="accent1"/>
          </a:fillRef>
          <a:effectRef idx="0">
            <a:schemeClr val="accent1"/>
          </a:effectRef>
          <a:fontRef idx="minor"/>
        </p:style>
      </p:sp>
      <p:sp>
        <p:nvSpPr>
          <p:cNvPr id="95" name="TextBox 13"/>
          <p:cNvSpPr/>
          <p:nvPr/>
        </p:nvSpPr>
        <p:spPr>
          <a:xfrm>
            <a:off x="6131160" y="3852720"/>
            <a:ext cx="1001160" cy="4554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buNone/>
            </a:pPr>
            <a:r>
              <a:rPr b="1" lang="en-US" sz="2400" spc="-1" strike="noStrike">
                <a:solidFill>
                  <a:srgbClr val="000000"/>
                </a:solidFill>
                <a:latin typeface="Calibri"/>
              </a:rPr>
              <a:t>JDBC</a:t>
            </a:r>
            <a:endParaRPr b="0" lang="en-US" sz="2400" spc="-1" strike="noStrike">
              <a:latin typeface="Arial"/>
            </a:endParaRPr>
          </a:p>
        </p:txBody>
      </p:sp>
      <p:sp>
        <p:nvSpPr>
          <p:cNvPr id="96" name="PlaceHolder 2"/>
          <p:cNvSpPr>
            <a:spLocks noGrp="1"/>
          </p:cNvSpPr>
          <p:nvPr>
            <p:ph/>
          </p:nvPr>
        </p:nvSpPr>
        <p:spPr>
          <a:xfrm>
            <a:off x="849240" y="1570320"/>
            <a:ext cx="9132840" cy="1991160"/>
          </a:xfrm>
          <a:prstGeom prst="rect">
            <a:avLst/>
          </a:prstGeom>
          <a:noFill/>
          <a:ln w="0">
            <a:noFill/>
          </a:ln>
        </p:spPr>
        <p:txBody>
          <a:bodyPr anchor="t">
            <a:normAutofit/>
          </a:bodyPr>
          <a:p>
            <a:pPr marL="228600" indent="-228600">
              <a:lnSpc>
                <a:spcPct val="90000"/>
              </a:lnSpc>
              <a:spcBef>
                <a:spcPts val="1001"/>
              </a:spcBef>
              <a:buClr>
                <a:srgbClr val="ffffff"/>
              </a:buClr>
              <a:buFont typeface="Wingdings" charset="2"/>
              <a:buChar char=""/>
            </a:pPr>
            <a:r>
              <a:rPr b="0" lang="ru-RU" sz="2600" spc="-1" strike="noStrike">
                <a:solidFill>
                  <a:srgbClr val="000000"/>
                </a:solidFill>
                <a:latin typeface="Calibri"/>
                <a:ea typeface="ＭＳ Ｐゴシック"/>
              </a:rPr>
              <a:t>Стандарт взаимодействия </a:t>
            </a:r>
            <a:r>
              <a:rPr b="0" lang="en-US" sz="2600" spc="-1" strike="noStrike">
                <a:solidFill>
                  <a:srgbClr val="000000"/>
                </a:solidFill>
                <a:latin typeface="Calibri"/>
                <a:ea typeface="ＭＳ Ｐゴシック"/>
              </a:rPr>
              <a:t>Java-</a:t>
            </a:r>
            <a:r>
              <a:rPr b="0" lang="ru-RU" sz="2600" spc="-1" strike="noStrike">
                <a:solidFill>
                  <a:srgbClr val="000000"/>
                </a:solidFill>
                <a:latin typeface="Calibri"/>
                <a:ea typeface="ＭＳ Ｐゴシック"/>
              </a:rPr>
              <a:t>приложений с различными СУБД. Реализован в виде пакета </a:t>
            </a:r>
            <a:r>
              <a:rPr b="0" lang="en-US" sz="2600" spc="-1" strike="noStrike">
                <a:solidFill>
                  <a:srgbClr val="000000"/>
                </a:solidFill>
                <a:latin typeface="Calibri"/>
                <a:ea typeface="ＭＳ Ｐゴシック"/>
              </a:rPr>
              <a:t>java.sql</a:t>
            </a:r>
            <a:endParaRPr b="0" lang="ru-RU" sz="2600" spc="-1" strike="noStrike">
              <a:solidFill>
                <a:srgbClr val="000000"/>
              </a:solidFill>
              <a:latin typeface="Calibri"/>
            </a:endParaRPr>
          </a:p>
        </p:txBody>
      </p:sp>
      <p:sp>
        <p:nvSpPr>
          <p:cNvPr id="4" name="PlaceHolder 3"/>
          <p:cNvSpPr>
            <a:spLocks noGrp="1"/>
          </p:cNvSpPr>
          <p:nvPr>
            <p:ph type="sldNum" idx="6"/>
          </p:nvPr>
        </p:nvSpPr>
        <p:spPr/>
        <p:txBody>
          <a:bodyPr/>
          <a:p>
            <a:fld id="{173799EC-8FE7-458A-990E-8E429BD62A6E}" type="slidenum">
              <a:t>4</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ed7d31"/>
                </a:solidFill>
                <a:latin typeface="Calibri Light"/>
              </a:rPr>
              <a:t>ORM</a:t>
            </a:r>
            <a:endParaRPr b="0" lang="ru-RU" sz="4400" spc="-1" strike="noStrike">
              <a:solidFill>
                <a:srgbClr val="000000"/>
              </a:solidFill>
              <a:latin typeface="Calibri"/>
            </a:endParaRPr>
          </a:p>
        </p:txBody>
      </p:sp>
      <p:sp>
        <p:nvSpPr>
          <p:cNvPr id="98" name="PlaceHolder 2"/>
          <p:cNvSpPr>
            <a:spLocks noGrp="1"/>
          </p:cNvSpPr>
          <p:nvPr>
            <p:ph/>
          </p:nvPr>
        </p:nvSpPr>
        <p:spPr>
          <a:xfrm>
            <a:off x="838080" y="1825560"/>
            <a:ext cx="9132840" cy="1991160"/>
          </a:xfrm>
          <a:prstGeom prst="rect">
            <a:avLst/>
          </a:prstGeom>
          <a:noFill/>
          <a:ln w="0">
            <a:noFill/>
          </a:ln>
        </p:spPr>
        <p:txBody>
          <a:bodyPr anchor="t">
            <a:normAutofit fontScale="92000"/>
          </a:bodyPr>
          <a:p>
            <a:pPr marL="228600" indent="-228600">
              <a:lnSpc>
                <a:spcPct val="90000"/>
              </a:lnSpc>
              <a:spcBef>
                <a:spcPts val="1001"/>
              </a:spcBef>
              <a:buClr>
                <a:srgbClr val="ffffff"/>
              </a:buClr>
              <a:buFont typeface="Wingdings" charset="2"/>
              <a:buChar char=""/>
            </a:pPr>
            <a:r>
              <a:rPr b="1" lang="en-US" sz="2800" spc="-1" strike="noStrike">
                <a:solidFill>
                  <a:srgbClr val="000000"/>
                </a:solidFill>
                <a:latin typeface="Calibri"/>
              </a:rPr>
              <a:t>Object-Relational Mapping </a:t>
            </a:r>
            <a:r>
              <a:rPr b="0" lang="en-US" sz="2800" spc="-1" strike="noStrike">
                <a:solidFill>
                  <a:srgbClr val="000000"/>
                </a:solidFill>
                <a:latin typeface="Calibri"/>
              </a:rPr>
              <a:t>(</a:t>
            </a:r>
            <a:r>
              <a:rPr b="0" lang="ru-RU" sz="2000" spc="-1" strike="noStrike">
                <a:solidFill>
                  <a:srgbClr val="000000"/>
                </a:solidFill>
                <a:latin typeface="Calibri"/>
              </a:rPr>
              <a:t>объектно-реляционное отображение</a:t>
            </a:r>
            <a:r>
              <a:rPr b="0" lang="en-US" sz="2800" spc="-1" strike="noStrike">
                <a:solidFill>
                  <a:srgbClr val="000000"/>
                </a:solidFill>
                <a:latin typeface="Calibri"/>
              </a:rPr>
              <a:t>)</a:t>
            </a:r>
            <a:endParaRPr b="0" lang="ru-RU" sz="2800" spc="-1" strike="noStrike">
              <a:solidFill>
                <a:srgbClr val="000000"/>
              </a:solidFill>
              <a:latin typeface="Calibri"/>
            </a:endParaRPr>
          </a:p>
          <a:p>
            <a:pPr marL="228600" indent="-228600">
              <a:lnSpc>
                <a:spcPct val="90000"/>
              </a:lnSpc>
              <a:spcBef>
                <a:spcPts val="1001"/>
              </a:spcBef>
              <a:buClr>
                <a:srgbClr val="ffffff"/>
              </a:buClr>
              <a:buFont typeface="Wingdings" charset="2"/>
              <a:buChar char=""/>
            </a:pPr>
            <a:r>
              <a:rPr b="0" lang="ru-RU" sz="2800" spc="-1" strike="noStrike">
                <a:solidFill>
                  <a:srgbClr val="000000"/>
                </a:solidFill>
                <a:latin typeface="Calibri"/>
              </a:rPr>
              <a:t>Это технология программирования, которая связывает базы данных с концепциями объектно-ориентированных языков программирования. </a:t>
            </a:r>
            <a:endParaRPr b="0" lang="ru-RU" sz="2800" spc="-1" strike="noStrike">
              <a:solidFill>
                <a:srgbClr val="000000"/>
              </a:solidFill>
              <a:latin typeface="Calibri"/>
            </a:endParaRPr>
          </a:p>
        </p:txBody>
      </p:sp>
      <p:sp>
        <p:nvSpPr>
          <p:cNvPr id="99" name="Прямоугольник 3"/>
          <p:cNvSpPr/>
          <p:nvPr/>
        </p:nvSpPr>
        <p:spPr>
          <a:xfrm>
            <a:off x="1149120" y="3817080"/>
            <a:ext cx="2532960" cy="2253600"/>
          </a:xfrm>
          <a:prstGeom prst="rect">
            <a:avLst/>
          </a:prstGeom>
          <a:solidFill>
            <a:srgbClr val="ffffff"/>
          </a:solidFill>
          <a:ln>
            <a:solidFill>
              <a:srgbClr val="000000"/>
            </a:solidFill>
          </a:ln>
        </p:spPr>
        <p:style>
          <a:lnRef idx="2">
            <a:schemeClr val="dk1"/>
          </a:lnRef>
          <a:fillRef idx="1">
            <a:schemeClr val="lt1"/>
          </a:fillRef>
          <a:effectRef idx="0">
            <a:schemeClr val="dk1"/>
          </a:effectRef>
          <a:fontRef idx="minor"/>
        </p:style>
        <p:txBody>
          <a:bodyPr lIns="90000" rIns="90000" tIns="45000" bIns="45000" anchor="ctr">
            <a:noAutofit/>
          </a:bodyPr>
          <a:p>
            <a:pPr>
              <a:lnSpc>
                <a:spcPct val="100000"/>
              </a:lnSpc>
              <a:buNone/>
            </a:pPr>
            <a:endParaRPr b="0" lang="en-US" sz="1800" spc="-1" strike="noStrike">
              <a:latin typeface="Arial"/>
            </a:endParaRPr>
          </a:p>
          <a:p>
            <a:pPr>
              <a:lnSpc>
                <a:spcPct val="100000"/>
              </a:lnSpc>
              <a:buNone/>
            </a:pPr>
            <a:r>
              <a:rPr b="0" lang="en-US" sz="1800" spc="-1" strike="noStrike">
                <a:solidFill>
                  <a:srgbClr val="000000"/>
                </a:solidFill>
                <a:latin typeface="Calibri"/>
              </a:rPr>
              <a:t>Long id;</a:t>
            </a:r>
            <a:endParaRPr b="0" lang="en-US" sz="1800" spc="-1" strike="noStrike">
              <a:latin typeface="Arial"/>
            </a:endParaRPr>
          </a:p>
          <a:p>
            <a:pPr>
              <a:lnSpc>
                <a:spcPct val="100000"/>
              </a:lnSpc>
              <a:buNone/>
            </a:pPr>
            <a:r>
              <a:rPr b="0" lang="en-US" sz="1800" spc="-1" strike="noStrike">
                <a:solidFill>
                  <a:srgbClr val="000000"/>
                </a:solidFill>
                <a:latin typeface="Calibri"/>
              </a:rPr>
              <a:t>String firstName;</a:t>
            </a:r>
            <a:endParaRPr b="0" lang="en-US" sz="1800" spc="-1" strike="noStrike">
              <a:latin typeface="Arial"/>
            </a:endParaRPr>
          </a:p>
          <a:p>
            <a:pPr>
              <a:lnSpc>
                <a:spcPct val="100000"/>
              </a:lnSpc>
              <a:buNone/>
            </a:pPr>
            <a:r>
              <a:rPr b="0" lang="en-US" sz="1800" spc="-1" strike="noStrike">
                <a:solidFill>
                  <a:srgbClr val="000000"/>
                </a:solidFill>
                <a:latin typeface="Calibri"/>
              </a:rPr>
              <a:t>String secondName;</a:t>
            </a:r>
            <a:endParaRPr b="0" lang="en-US" sz="1800" spc="-1" strike="noStrike">
              <a:latin typeface="Arial"/>
            </a:endParaRPr>
          </a:p>
          <a:p>
            <a:pPr>
              <a:lnSpc>
                <a:spcPct val="100000"/>
              </a:lnSpc>
              <a:buNone/>
            </a:pPr>
            <a:r>
              <a:rPr b="0" lang="en-US" sz="1800" spc="-1" strike="noStrike">
                <a:solidFill>
                  <a:srgbClr val="000000"/>
                </a:solidFill>
                <a:latin typeface="Calibri"/>
              </a:rPr>
              <a:t>String email;</a:t>
            </a:r>
            <a:endParaRPr b="0" lang="en-US" sz="1800" spc="-1" strike="noStrike">
              <a:latin typeface="Arial"/>
            </a:endParaRPr>
          </a:p>
          <a:p>
            <a:pPr algn="ctr">
              <a:lnSpc>
                <a:spcPct val="100000"/>
              </a:lnSpc>
              <a:buNone/>
            </a:pPr>
            <a:endParaRPr b="0" lang="en-US" sz="1800" spc="-1" strike="noStrike">
              <a:latin typeface="Arial"/>
            </a:endParaRPr>
          </a:p>
        </p:txBody>
      </p:sp>
      <p:sp>
        <p:nvSpPr>
          <p:cNvPr id="100" name="Прямоугольник 6"/>
          <p:cNvSpPr/>
          <p:nvPr/>
        </p:nvSpPr>
        <p:spPr>
          <a:xfrm>
            <a:off x="1149120" y="3817080"/>
            <a:ext cx="2532960" cy="494640"/>
          </a:xfrm>
          <a:prstGeom prst="rect">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rPr>
              <a:t>dec.model.Student</a:t>
            </a:r>
            <a:endParaRPr b="0" lang="en-US" sz="1800" spc="-1" strike="noStrike">
              <a:latin typeface="Arial"/>
            </a:endParaRPr>
          </a:p>
        </p:txBody>
      </p:sp>
      <p:sp>
        <p:nvSpPr>
          <p:cNvPr id="101" name="Прямоугольник 7"/>
          <p:cNvSpPr/>
          <p:nvPr/>
        </p:nvSpPr>
        <p:spPr>
          <a:xfrm>
            <a:off x="6711120" y="3817080"/>
            <a:ext cx="2885400" cy="2253600"/>
          </a:xfrm>
          <a:prstGeom prst="rect">
            <a:avLst/>
          </a:prstGeom>
          <a:solidFill>
            <a:srgbClr val="ffffff"/>
          </a:solidFill>
          <a:ln>
            <a:solidFill>
              <a:srgbClr val="000000"/>
            </a:solidFill>
          </a:ln>
        </p:spPr>
        <p:style>
          <a:lnRef idx="2">
            <a:schemeClr val="dk1"/>
          </a:lnRef>
          <a:fillRef idx="1">
            <a:schemeClr val="lt1"/>
          </a:fillRef>
          <a:effectRef idx="0">
            <a:schemeClr val="dk1"/>
          </a:effectRef>
          <a:fontRef idx="minor"/>
        </p:style>
        <p:txBody>
          <a:bodyPr lIns="90000" rIns="90000" tIns="45000" bIns="45000" anchor="ctr">
            <a:noAutofit/>
          </a:bodyPr>
          <a:p>
            <a:pPr>
              <a:lnSpc>
                <a:spcPct val="100000"/>
              </a:lnSpc>
              <a:buNone/>
            </a:pPr>
            <a:endParaRPr b="0" lang="en-US" sz="1800" spc="-1" strike="noStrike">
              <a:latin typeface="Arial"/>
            </a:endParaRPr>
          </a:p>
          <a:p>
            <a:pPr>
              <a:lnSpc>
                <a:spcPct val="100000"/>
              </a:lnSpc>
              <a:buNone/>
            </a:pPr>
            <a:r>
              <a:rPr b="0" lang="en-US" sz="1800" spc="-1" strike="noStrike">
                <a:solidFill>
                  <a:srgbClr val="000000"/>
                </a:solidFill>
                <a:latin typeface="Calibri"/>
              </a:rPr>
              <a:t>ID INT</a:t>
            </a:r>
            <a:endParaRPr b="0" lang="en-US" sz="1800" spc="-1" strike="noStrike">
              <a:latin typeface="Arial"/>
            </a:endParaRPr>
          </a:p>
          <a:p>
            <a:pPr>
              <a:lnSpc>
                <a:spcPct val="100000"/>
              </a:lnSpc>
              <a:buNone/>
            </a:pPr>
            <a:r>
              <a:rPr b="0" lang="en-US" sz="1800" spc="-1" strike="noStrike">
                <a:solidFill>
                  <a:srgbClr val="000000"/>
                </a:solidFill>
                <a:latin typeface="Calibri"/>
              </a:rPr>
              <a:t>first_name VARCHAR(50)</a:t>
            </a:r>
            <a:endParaRPr b="0" lang="en-US" sz="1800" spc="-1" strike="noStrike">
              <a:latin typeface="Arial"/>
            </a:endParaRPr>
          </a:p>
          <a:p>
            <a:pPr>
              <a:lnSpc>
                <a:spcPct val="100000"/>
              </a:lnSpc>
              <a:buNone/>
            </a:pPr>
            <a:r>
              <a:rPr b="0" lang="en-US" sz="1800" spc="-1" strike="noStrike">
                <a:solidFill>
                  <a:srgbClr val="000000"/>
                </a:solidFill>
                <a:latin typeface="Calibri"/>
              </a:rPr>
              <a:t>second_name VARCHAR(50)</a:t>
            </a:r>
            <a:endParaRPr b="0" lang="en-US" sz="1800" spc="-1" strike="noStrike">
              <a:latin typeface="Arial"/>
            </a:endParaRPr>
          </a:p>
          <a:p>
            <a:pPr>
              <a:lnSpc>
                <a:spcPct val="100000"/>
              </a:lnSpc>
              <a:buNone/>
            </a:pPr>
            <a:r>
              <a:rPr b="0" lang="en-US" sz="1800" spc="-1" strike="noStrike">
                <a:solidFill>
                  <a:srgbClr val="000000"/>
                </a:solidFill>
                <a:latin typeface="Calibri"/>
              </a:rPr>
              <a:t>email VARCHAR(45)</a:t>
            </a:r>
            <a:endParaRPr b="0" lang="en-US" sz="1800" spc="-1" strike="noStrike">
              <a:latin typeface="Arial"/>
            </a:endParaRPr>
          </a:p>
          <a:p>
            <a:pPr algn="ctr">
              <a:lnSpc>
                <a:spcPct val="100000"/>
              </a:lnSpc>
              <a:buNone/>
            </a:pPr>
            <a:endParaRPr b="0" lang="en-US" sz="1800" spc="-1" strike="noStrike">
              <a:latin typeface="Arial"/>
            </a:endParaRPr>
          </a:p>
        </p:txBody>
      </p:sp>
      <p:sp>
        <p:nvSpPr>
          <p:cNvPr id="102" name="Прямоугольник 8"/>
          <p:cNvSpPr/>
          <p:nvPr/>
        </p:nvSpPr>
        <p:spPr>
          <a:xfrm>
            <a:off x="6711120" y="3817080"/>
            <a:ext cx="2885400" cy="494640"/>
          </a:xfrm>
          <a:prstGeom prst="rect">
            <a:avLst/>
          </a:prstGeom>
          <a:solidFill>
            <a:srgbClr val="70ad47"/>
          </a:solidFill>
          <a:ln>
            <a:solidFill>
              <a:srgbClr val="527f34"/>
            </a:solidFill>
          </a:ln>
        </p:spPr>
        <p:style>
          <a:lnRef idx="2">
            <a:schemeClr val="accent6">
              <a:shade val="50000"/>
            </a:schemeClr>
          </a:lnRef>
          <a:fillRef idx="1">
            <a:schemeClr val="accent6"/>
          </a:fillRef>
          <a:effectRef idx="0">
            <a:schemeClr val="accent6"/>
          </a:effectRef>
          <a:fontRef idx="minor"/>
        </p:style>
        <p:txBody>
          <a:bodyPr lIns="90000" rIns="90000" tIns="45000" bIns="45000" anchor="ctr">
            <a:noAutofit/>
          </a:bodyPr>
          <a:p>
            <a:pPr algn="ctr">
              <a:lnSpc>
                <a:spcPct val="100000"/>
              </a:lnSpc>
              <a:buNone/>
            </a:pPr>
            <a:r>
              <a:rPr b="0" lang="en-US" sz="1800" spc="-1" strike="noStrike">
                <a:solidFill>
                  <a:srgbClr val="ffffff"/>
                </a:solidFill>
                <a:latin typeface="Calibri"/>
              </a:rPr>
              <a:t>Student</a:t>
            </a:r>
            <a:endParaRPr b="0" lang="en-US" sz="1800" spc="-1" strike="noStrike">
              <a:latin typeface="Arial"/>
            </a:endParaRPr>
          </a:p>
        </p:txBody>
      </p:sp>
      <p:sp>
        <p:nvSpPr>
          <p:cNvPr id="103" name="Прямоугольник 9"/>
          <p:cNvSpPr/>
          <p:nvPr/>
        </p:nvSpPr>
        <p:spPr>
          <a:xfrm>
            <a:off x="4505040" y="4328640"/>
            <a:ext cx="1448280" cy="1107000"/>
          </a:xfrm>
          <a:prstGeom prst="rect">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1" lang="en-US" sz="1800" spc="-1" strike="noStrike">
                <a:solidFill>
                  <a:srgbClr val="ffffff"/>
                </a:solidFill>
                <a:latin typeface="Calibri"/>
              </a:rPr>
              <a:t>ORM</a:t>
            </a:r>
            <a:endParaRPr b="0" lang="en-US" sz="1800" spc="-1" strike="noStrike">
              <a:latin typeface="Arial"/>
            </a:endParaRPr>
          </a:p>
        </p:txBody>
      </p:sp>
      <p:sp>
        <p:nvSpPr>
          <p:cNvPr id="104" name="Прямая со стрелкой 11"/>
          <p:cNvSpPr/>
          <p:nvPr/>
        </p:nvSpPr>
        <p:spPr>
          <a:xfrm>
            <a:off x="3817080" y="4546800"/>
            <a:ext cx="586800" cy="360"/>
          </a:xfrm>
          <a:custGeom>
            <a:avLst/>
            <a:gdLst/>
            <a:ahLst/>
            <a:rect l="l" t="t" r="r" b="b"/>
            <a:pathLst>
              <a:path w="21600" h="21600">
                <a:moveTo>
                  <a:pt x="0" y="0"/>
                </a:moveTo>
                <a:lnTo>
                  <a:pt x="21600" y="21600"/>
                </a:lnTo>
              </a:path>
            </a:pathLst>
          </a:custGeom>
          <a:noFill/>
          <a:ln w="28575">
            <a:solidFill>
              <a:srgbClr val="4472c4"/>
            </a:solidFill>
            <a:tailEnd len="med" type="triangle" w="med"/>
          </a:ln>
        </p:spPr>
        <p:style>
          <a:lnRef idx="1">
            <a:schemeClr val="accent1"/>
          </a:lnRef>
          <a:fillRef idx="0">
            <a:schemeClr val="accent1"/>
          </a:fillRef>
          <a:effectRef idx="0">
            <a:schemeClr val="accent1"/>
          </a:effectRef>
          <a:fontRef idx="minor"/>
        </p:style>
      </p:sp>
      <p:sp>
        <p:nvSpPr>
          <p:cNvPr id="105" name="Прямая со стрелкой 12"/>
          <p:cNvSpPr/>
          <p:nvPr/>
        </p:nvSpPr>
        <p:spPr>
          <a:xfrm>
            <a:off x="6014880" y="4555080"/>
            <a:ext cx="586800" cy="360"/>
          </a:xfrm>
          <a:custGeom>
            <a:avLst/>
            <a:gdLst/>
            <a:ahLst/>
            <a:rect l="l" t="t" r="r" b="b"/>
            <a:pathLst>
              <a:path w="21600" h="21600">
                <a:moveTo>
                  <a:pt x="0" y="0"/>
                </a:moveTo>
                <a:lnTo>
                  <a:pt x="21600" y="21600"/>
                </a:lnTo>
              </a:path>
            </a:pathLst>
          </a:custGeom>
          <a:noFill/>
          <a:ln w="28575">
            <a:solidFill>
              <a:srgbClr val="4472c4"/>
            </a:solidFill>
            <a:tailEnd len="med" type="triangle" w="med"/>
          </a:ln>
        </p:spPr>
        <p:style>
          <a:lnRef idx="1">
            <a:schemeClr val="accent1"/>
          </a:lnRef>
          <a:fillRef idx="0">
            <a:schemeClr val="accent1"/>
          </a:fillRef>
          <a:effectRef idx="0">
            <a:schemeClr val="accent1"/>
          </a:effectRef>
          <a:fontRef idx="minor"/>
        </p:style>
      </p:sp>
      <p:sp>
        <p:nvSpPr>
          <p:cNvPr id="106" name="Прямая со стрелкой 13"/>
          <p:cNvSpPr/>
          <p:nvPr/>
        </p:nvSpPr>
        <p:spPr>
          <a:xfrm flipH="1">
            <a:off x="6014880" y="5259960"/>
            <a:ext cx="586800" cy="360"/>
          </a:xfrm>
          <a:custGeom>
            <a:avLst/>
            <a:gdLst/>
            <a:ahLst/>
            <a:rect l="l" t="t" r="r" b="b"/>
            <a:pathLst>
              <a:path w="21600" h="21600">
                <a:moveTo>
                  <a:pt x="0" y="0"/>
                </a:moveTo>
                <a:lnTo>
                  <a:pt x="21600" y="21600"/>
                </a:lnTo>
              </a:path>
            </a:pathLst>
          </a:custGeom>
          <a:noFill/>
          <a:ln w="28575">
            <a:solidFill>
              <a:srgbClr val="4472c4"/>
            </a:solidFill>
            <a:tailEnd len="med" type="triangle" w="med"/>
          </a:ln>
        </p:spPr>
        <p:style>
          <a:lnRef idx="1">
            <a:schemeClr val="accent1"/>
          </a:lnRef>
          <a:fillRef idx="0">
            <a:schemeClr val="accent1"/>
          </a:fillRef>
          <a:effectRef idx="0">
            <a:schemeClr val="accent1"/>
          </a:effectRef>
          <a:fontRef idx="minor"/>
        </p:style>
      </p:sp>
      <p:sp>
        <p:nvSpPr>
          <p:cNvPr id="107" name="Прямая со стрелкой 14"/>
          <p:cNvSpPr/>
          <p:nvPr/>
        </p:nvSpPr>
        <p:spPr>
          <a:xfrm flipH="1">
            <a:off x="3825360" y="5268240"/>
            <a:ext cx="586800" cy="360"/>
          </a:xfrm>
          <a:custGeom>
            <a:avLst/>
            <a:gdLst/>
            <a:ahLst/>
            <a:rect l="l" t="t" r="r" b="b"/>
            <a:pathLst>
              <a:path w="21600" h="21600">
                <a:moveTo>
                  <a:pt x="0" y="0"/>
                </a:moveTo>
                <a:lnTo>
                  <a:pt x="21600" y="21600"/>
                </a:lnTo>
              </a:path>
            </a:pathLst>
          </a:custGeom>
          <a:noFill/>
          <a:ln w="28575">
            <a:solidFill>
              <a:srgbClr val="4472c4"/>
            </a:solidFill>
            <a:tailEnd len="med" type="triangle" w="med"/>
          </a:ln>
        </p:spPr>
        <p:style>
          <a:lnRef idx="1">
            <a:schemeClr val="accent1"/>
          </a:lnRef>
          <a:fillRef idx="0">
            <a:schemeClr val="accent1"/>
          </a:fillRef>
          <a:effectRef idx="0">
            <a:schemeClr val="accent1"/>
          </a:effectRef>
          <a:fontRef idx="minor"/>
        </p:style>
      </p:sp>
      <p:sp>
        <p:nvSpPr>
          <p:cNvPr id="4" name="PlaceHolder 3"/>
          <p:cNvSpPr>
            <a:spLocks noGrp="1"/>
          </p:cNvSpPr>
          <p:nvPr>
            <p:ph type="sldNum" idx="6"/>
          </p:nvPr>
        </p:nvSpPr>
        <p:spPr/>
        <p:txBody>
          <a:bodyPr/>
          <a:p>
            <a:fld id="{B652F3EC-40C8-4AF4-BC65-246AE74F5257}" type="slidenum">
              <a:t>5</a:t>
            </a:fld>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ru-RU" sz="4400" spc="-1" strike="noStrike">
                <a:solidFill>
                  <a:srgbClr val="000000"/>
                </a:solidFill>
                <a:latin typeface="Calibri Light"/>
              </a:rPr>
              <a:t>Преимущества </a:t>
            </a:r>
            <a:r>
              <a:rPr b="0" lang="en-US" sz="4400" spc="-1" strike="noStrike">
                <a:solidFill>
                  <a:srgbClr val="000000"/>
                </a:solidFill>
                <a:latin typeface="Calibri Light"/>
              </a:rPr>
              <a:t>ORM</a:t>
            </a:r>
            <a:endParaRPr b="0" lang="ru-RU" sz="4400" spc="-1" strike="noStrike">
              <a:solidFill>
                <a:srgbClr val="000000"/>
              </a:solidFill>
              <a:latin typeface="Calibri"/>
            </a:endParaRPr>
          </a:p>
        </p:txBody>
      </p:sp>
      <p:sp>
        <p:nvSpPr>
          <p:cNvPr id="109" name="PlaceHolder 2"/>
          <p:cNvSpPr>
            <a:spLocks noGrp="1"/>
          </p:cNvSpPr>
          <p:nvPr>
            <p:ph/>
          </p:nvPr>
        </p:nvSpPr>
        <p:spPr>
          <a:xfrm>
            <a:off x="838080" y="1825560"/>
            <a:ext cx="8219880" cy="4350960"/>
          </a:xfrm>
          <a:prstGeom prst="rect">
            <a:avLst/>
          </a:prstGeom>
          <a:noFill/>
          <a:ln w="0">
            <a:noFill/>
          </a:ln>
        </p:spPr>
        <p:txBody>
          <a:bodyPr anchor="t">
            <a:noAutofit/>
          </a:bodyPr>
          <a:p>
            <a:pPr marL="228600" indent="-228600">
              <a:lnSpc>
                <a:spcPct val="90000"/>
              </a:lnSpc>
              <a:spcBef>
                <a:spcPts val="1001"/>
              </a:spcBef>
              <a:buClr>
                <a:srgbClr val="ed7d31"/>
              </a:buClr>
              <a:buFont typeface="Wingdings" charset="2"/>
              <a:buChar char=""/>
            </a:pPr>
            <a:r>
              <a:rPr b="0" lang="ru-RU" sz="2800" spc="-1" strike="noStrike">
                <a:solidFill>
                  <a:srgbClr val="000000"/>
                </a:solidFill>
                <a:latin typeface="Calibri"/>
              </a:rPr>
              <a:t>Позволяет бизнес методам обращаться не к БД, а к Java-классам </a:t>
            </a:r>
            <a:endParaRPr b="0" lang="ru-RU" sz="2800" spc="-1" strike="noStrike">
              <a:solidFill>
                <a:srgbClr val="000000"/>
              </a:solidFill>
              <a:latin typeface="Calibri"/>
            </a:endParaRPr>
          </a:p>
          <a:p>
            <a:pPr marL="228600" indent="-228600">
              <a:lnSpc>
                <a:spcPct val="90000"/>
              </a:lnSpc>
              <a:spcBef>
                <a:spcPts val="1001"/>
              </a:spcBef>
              <a:buClr>
                <a:srgbClr val="ed7d31"/>
              </a:buClr>
              <a:buFont typeface="Wingdings" charset="2"/>
              <a:buChar char=""/>
            </a:pPr>
            <a:r>
              <a:rPr b="0" lang="ru-RU" sz="2800" spc="-1" strike="noStrike">
                <a:solidFill>
                  <a:srgbClr val="000000"/>
                </a:solidFill>
                <a:latin typeface="Calibri"/>
              </a:rPr>
              <a:t>Ускоряет разработку приложения</a:t>
            </a:r>
            <a:endParaRPr b="0" lang="ru-RU" sz="2800" spc="-1" strike="noStrike">
              <a:solidFill>
                <a:srgbClr val="000000"/>
              </a:solidFill>
              <a:latin typeface="Calibri"/>
            </a:endParaRPr>
          </a:p>
          <a:p>
            <a:pPr marL="228600" indent="-228600">
              <a:lnSpc>
                <a:spcPct val="90000"/>
              </a:lnSpc>
              <a:spcBef>
                <a:spcPts val="1001"/>
              </a:spcBef>
              <a:buClr>
                <a:srgbClr val="ed7d31"/>
              </a:buClr>
              <a:buFont typeface="Wingdings" charset="2"/>
              <a:buChar char=""/>
            </a:pPr>
            <a:r>
              <a:rPr b="0" lang="ru-RU" sz="2800" spc="-1" strike="noStrike">
                <a:solidFill>
                  <a:srgbClr val="000000"/>
                </a:solidFill>
                <a:latin typeface="Calibri"/>
              </a:rPr>
              <a:t>Основан на JDBC</a:t>
            </a:r>
            <a:endParaRPr b="0" lang="ru-RU" sz="2800" spc="-1" strike="noStrike">
              <a:solidFill>
                <a:srgbClr val="000000"/>
              </a:solidFill>
              <a:latin typeface="Calibri"/>
            </a:endParaRPr>
          </a:p>
          <a:p>
            <a:pPr marL="228600" indent="-228600">
              <a:lnSpc>
                <a:spcPct val="90000"/>
              </a:lnSpc>
              <a:spcBef>
                <a:spcPts val="1001"/>
              </a:spcBef>
              <a:buClr>
                <a:srgbClr val="ed7d31"/>
              </a:buClr>
              <a:buFont typeface="Wingdings" charset="2"/>
              <a:buChar char=""/>
            </a:pPr>
            <a:r>
              <a:rPr b="0" lang="ru-RU" sz="2800" spc="-1" strike="noStrike">
                <a:solidFill>
                  <a:srgbClr val="000000"/>
                </a:solidFill>
                <a:latin typeface="Calibri"/>
              </a:rPr>
              <a:t>Отделяет SQL-запросы от ОО модели </a:t>
            </a:r>
            <a:endParaRPr b="0" lang="ru-RU" sz="2800" spc="-1" strike="noStrike">
              <a:solidFill>
                <a:srgbClr val="000000"/>
              </a:solidFill>
              <a:latin typeface="Calibri"/>
            </a:endParaRPr>
          </a:p>
          <a:p>
            <a:pPr marL="228600" indent="-228600">
              <a:lnSpc>
                <a:spcPct val="90000"/>
              </a:lnSpc>
              <a:spcBef>
                <a:spcPts val="1001"/>
              </a:spcBef>
              <a:buClr>
                <a:srgbClr val="ed7d31"/>
              </a:buClr>
              <a:buFont typeface="Wingdings" charset="2"/>
              <a:buChar char=""/>
            </a:pPr>
            <a:r>
              <a:rPr b="0" lang="ru-RU" sz="2800" spc="-1" strike="noStrike">
                <a:solidFill>
                  <a:srgbClr val="000000"/>
                </a:solidFill>
                <a:latin typeface="Calibri"/>
              </a:rPr>
              <a:t>Позволяет не думать о реализации БД </a:t>
            </a:r>
            <a:endParaRPr b="0" lang="ru-RU" sz="2800" spc="-1" strike="noStrike">
              <a:solidFill>
                <a:srgbClr val="000000"/>
              </a:solidFill>
              <a:latin typeface="Calibri"/>
            </a:endParaRPr>
          </a:p>
          <a:p>
            <a:pPr marL="228600" indent="-228600">
              <a:lnSpc>
                <a:spcPct val="90000"/>
              </a:lnSpc>
              <a:spcBef>
                <a:spcPts val="1001"/>
              </a:spcBef>
              <a:buClr>
                <a:srgbClr val="ed7d31"/>
              </a:buClr>
              <a:buFont typeface="Wingdings" charset="2"/>
              <a:buChar char=""/>
            </a:pPr>
            <a:r>
              <a:rPr b="0" lang="ru-RU" sz="2800" spc="-1" strike="noStrike">
                <a:solidFill>
                  <a:srgbClr val="000000"/>
                </a:solidFill>
                <a:latin typeface="Calibri"/>
              </a:rPr>
              <a:t>Сущности основаны на бизнес-задачах, а не на стуктуре БД </a:t>
            </a:r>
            <a:endParaRPr b="0" lang="ru-RU" sz="2800" spc="-1" strike="noStrike">
              <a:solidFill>
                <a:srgbClr val="000000"/>
              </a:solidFill>
              <a:latin typeface="Calibri"/>
            </a:endParaRPr>
          </a:p>
          <a:p>
            <a:pPr marL="228600" indent="-228600">
              <a:lnSpc>
                <a:spcPct val="90000"/>
              </a:lnSpc>
              <a:spcBef>
                <a:spcPts val="1001"/>
              </a:spcBef>
              <a:buClr>
                <a:srgbClr val="ed7d31"/>
              </a:buClr>
              <a:buFont typeface="Wingdings" charset="2"/>
              <a:buChar char=""/>
            </a:pPr>
            <a:r>
              <a:rPr b="0" lang="ru-RU" sz="2800" spc="-1" strike="noStrike">
                <a:solidFill>
                  <a:srgbClr val="000000"/>
                </a:solidFill>
                <a:latin typeface="Calibri"/>
              </a:rPr>
              <a:t>Управление транзакциями</a:t>
            </a:r>
            <a:endParaRPr b="0" lang="ru-RU" sz="2800" spc="-1" strike="noStrike">
              <a:solidFill>
                <a:srgbClr val="000000"/>
              </a:solidFill>
              <a:latin typeface="Calibri"/>
            </a:endParaRPr>
          </a:p>
        </p:txBody>
      </p:sp>
      <p:sp>
        <p:nvSpPr>
          <p:cNvPr id="4" name="PlaceHolder 3"/>
          <p:cNvSpPr>
            <a:spLocks noGrp="1"/>
          </p:cNvSpPr>
          <p:nvPr>
            <p:ph type="sldNum" idx="6"/>
          </p:nvPr>
        </p:nvSpPr>
        <p:spPr/>
        <p:txBody>
          <a:bodyPr/>
          <a:p>
            <a:fld id="{BB2740DA-C599-4A0D-AE5B-F66115C24A9E}" type="slidenum">
              <a:t>6</a:t>
            </a:fld>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ed7d31"/>
                </a:solidFill>
                <a:latin typeface="Calibri Light"/>
              </a:rPr>
              <a:t>JPA (Java Persistence API)</a:t>
            </a:r>
            <a:endParaRPr b="0" lang="ru-RU" sz="4400" spc="-1" strike="noStrike">
              <a:solidFill>
                <a:srgbClr val="000000"/>
              </a:solidFill>
              <a:latin typeface="Calibri"/>
            </a:endParaRPr>
          </a:p>
        </p:txBody>
      </p:sp>
      <p:sp>
        <p:nvSpPr>
          <p:cNvPr id="111" name="PlaceHolder 2"/>
          <p:cNvSpPr>
            <a:spLocks noGrp="1"/>
          </p:cNvSpPr>
          <p:nvPr>
            <p:ph/>
          </p:nvPr>
        </p:nvSpPr>
        <p:spPr>
          <a:xfrm>
            <a:off x="838080" y="1825560"/>
            <a:ext cx="8695800" cy="4530240"/>
          </a:xfrm>
          <a:prstGeom prst="rect">
            <a:avLst/>
          </a:prstGeom>
          <a:noFill/>
          <a:ln w="0">
            <a:noFill/>
          </a:ln>
        </p:spPr>
        <p:txBody>
          <a:bodyPr anchor="t">
            <a:normAutofit fontScale="94000"/>
          </a:bodyPr>
          <a:p>
            <a:pPr marL="228600" indent="-228600">
              <a:lnSpc>
                <a:spcPct val="90000"/>
              </a:lnSpc>
              <a:spcBef>
                <a:spcPts val="1001"/>
              </a:spcBef>
              <a:buClr>
                <a:srgbClr val="ffffff"/>
              </a:buClr>
              <a:buFont typeface="Wingdings" charset="2"/>
              <a:buChar char=""/>
            </a:pPr>
            <a:r>
              <a:rPr b="0" lang="ru-RU" sz="2800" spc="-1" strike="noStrike">
                <a:solidFill>
                  <a:srgbClr val="000000"/>
                </a:solidFill>
                <a:latin typeface="Calibri"/>
              </a:rPr>
              <a:t>JPA (Java Persistence API) это спецификация Java EE и Java SE, описывающая систему управления сохранением java объектов в таблицы реляционных баз данных в удобном виде.</a:t>
            </a:r>
            <a:endParaRPr b="0" lang="ru-RU" sz="2800" spc="-1" strike="noStrike">
              <a:solidFill>
                <a:srgbClr val="000000"/>
              </a:solidFill>
              <a:latin typeface="Calibri"/>
            </a:endParaRPr>
          </a:p>
          <a:p>
            <a:pPr marL="228600" indent="-228600">
              <a:lnSpc>
                <a:spcPct val="90000"/>
              </a:lnSpc>
              <a:spcBef>
                <a:spcPts val="1001"/>
              </a:spcBef>
              <a:buClr>
                <a:srgbClr val="ffffff"/>
              </a:buClr>
              <a:buFont typeface="Wingdings" charset="2"/>
              <a:buChar char=""/>
            </a:pPr>
            <a:r>
              <a:rPr b="0" lang="ru-RU" sz="2800" spc="-1" strike="noStrike">
                <a:solidFill>
                  <a:srgbClr val="000000"/>
                </a:solidFill>
                <a:latin typeface="Calibri"/>
              </a:rPr>
              <a:t>Сама Java не содержит реализации JPA, однако есть существует много реализаций данной спецификации от разных компаний (открытых и нет). Это не единственный способ сохранения java объектов в базы данных (ORM систем), но один из самых популярных в Java мире.</a:t>
            </a:r>
            <a:endParaRPr b="0" lang="ru-RU" sz="2800" spc="-1" strike="noStrike">
              <a:solidFill>
                <a:srgbClr val="000000"/>
              </a:solidFill>
              <a:latin typeface="Calibri"/>
            </a:endParaRPr>
          </a:p>
        </p:txBody>
      </p:sp>
      <p:sp>
        <p:nvSpPr>
          <p:cNvPr id="4" name="PlaceHolder 3"/>
          <p:cNvSpPr>
            <a:spLocks noGrp="1"/>
          </p:cNvSpPr>
          <p:nvPr>
            <p:ph type="sldNum" idx="6"/>
          </p:nvPr>
        </p:nvSpPr>
        <p:spPr/>
        <p:txBody>
          <a:bodyPr/>
          <a:p>
            <a:fld id="{D0D38B0C-962B-4264-A9BF-80BB5A7CC4D0}" type="slidenum">
              <a:t>7</a:t>
            </a:fld>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en-US" sz="4400" spc="-1" strike="noStrike">
                <a:solidFill>
                  <a:srgbClr val="ed7d31"/>
                </a:solidFill>
                <a:latin typeface="Calibri Light"/>
              </a:rPr>
              <a:t>Hibernate (</a:t>
            </a:r>
            <a:r>
              <a:rPr b="0" lang="ru-RU" sz="4400" spc="-1" strike="noStrike">
                <a:solidFill>
                  <a:srgbClr val="ed7d31"/>
                </a:solidFill>
                <a:latin typeface="Calibri Light"/>
              </a:rPr>
              <a:t>компоненты</a:t>
            </a:r>
            <a:r>
              <a:rPr b="0" lang="en-US" sz="4400" spc="-1" strike="noStrike">
                <a:solidFill>
                  <a:srgbClr val="ed7d31"/>
                </a:solidFill>
                <a:latin typeface="Calibri Light"/>
              </a:rPr>
              <a:t>)</a:t>
            </a:r>
            <a:endParaRPr b="0" lang="ru-RU" sz="4400" spc="-1" strike="noStrike">
              <a:solidFill>
                <a:srgbClr val="000000"/>
              </a:solidFill>
              <a:latin typeface="Calibri"/>
            </a:endParaRPr>
          </a:p>
        </p:txBody>
      </p:sp>
      <p:sp>
        <p:nvSpPr>
          <p:cNvPr id="113" name="Прямоугольник 6"/>
          <p:cNvSpPr/>
          <p:nvPr/>
        </p:nvSpPr>
        <p:spPr>
          <a:xfrm>
            <a:off x="838080" y="1690560"/>
            <a:ext cx="8857800" cy="4478760"/>
          </a:xfrm>
          <a:prstGeom prst="rect">
            <a:avLst/>
          </a:prstGeom>
          <a:noFill/>
          <a:ln w="0">
            <a:noFill/>
          </a:ln>
        </p:spPr>
        <p:style>
          <a:lnRef idx="0"/>
          <a:fillRef idx="0"/>
          <a:effectRef idx="0"/>
          <a:fontRef idx="minor"/>
        </p:style>
        <p:txBody>
          <a:bodyPr lIns="90000" rIns="90000" tIns="45000" bIns="45000" anchor="t">
            <a:spAutoFit/>
          </a:bodyPr>
          <a:p>
            <a:pPr marL="285840" indent="-285840">
              <a:lnSpc>
                <a:spcPct val="100000"/>
              </a:lnSpc>
              <a:buClr>
                <a:srgbClr val="ed7d31"/>
              </a:buClr>
              <a:buFont typeface="Wingdings" charset="2"/>
              <a:buChar char=""/>
            </a:pPr>
            <a:r>
              <a:rPr b="1" lang="ru-RU" sz="1800" spc="-1" strike="noStrike">
                <a:solidFill>
                  <a:srgbClr val="000000"/>
                </a:solidFill>
                <a:latin typeface="Calibri"/>
              </a:rPr>
              <a:t>Hibernate ORM </a:t>
            </a:r>
            <a:r>
              <a:rPr b="0" lang="ru-RU" sz="1800" spc="-1" strike="noStrike">
                <a:solidFill>
                  <a:srgbClr val="000000"/>
                </a:solidFill>
                <a:latin typeface="Calibri"/>
              </a:rPr>
              <a:t>— ядро Hibernate, собственный API, xml-мэппинг</a:t>
            </a:r>
            <a:endParaRPr b="0" lang="en-US" sz="1800" spc="-1" strike="noStrike">
              <a:latin typeface="Arial"/>
            </a:endParaRPr>
          </a:p>
          <a:p>
            <a:pPr marL="285840" indent="-285840">
              <a:lnSpc>
                <a:spcPct val="100000"/>
              </a:lnSpc>
              <a:buClr>
                <a:srgbClr val="ed7d31"/>
              </a:buClr>
              <a:buFont typeface="Wingdings" charset="2"/>
              <a:buChar char=""/>
            </a:pPr>
            <a:r>
              <a:rPr b="1" lang="ru-RU" sz="1800" spc="-1" strike="noStrike">
                <a:solidFill>
                  <a:srgbClr val="000000"/>
                </a:solidFill>
                <a:latin typeface="Calibri"/>
              </a:rPr>
              <a:t>Hibernate Annotations </a:t>
            </a:r>
            <a:r>
              <a:rPr b="0" lang="ru-RU" sz="1800" spc="-1" strike="noStrike">
                <a:solidFill>
                  <a:srgbClr val="000000"/>
                </a:solidFill>
                <a:latin typeface="Calibri"/>
              </a:rPr>
              <a:t>— отображение с помощью аннотаций JDK 5.0, как стандартных для JPA, так и собственных расширений</a:t>
            </a:r>
            <a:endParaRPr b="0" lang="en-US" sz="1800" spc="-1" strike="noStrike">
              <a:latin typeface="Arial"/>
            </a:endParaRPr>
          </a:p>
          <a:p>
            <a:pPr marL="285840" indent="-285840">
              <a:lnSpc>
                <a:spcPct val="100000"/>
              </a:lnSpc>
              <a:buClr>
                <a:srgbClr val="ed7d31"/>
              </a:buClr>
              <a:buFont typeface="Wingdings" charset="2"/>
              <a:buChar char=""/>
            </a:pPr>
            <a:r>
              <a:rPr b="1" lang="ru-RU" sz="1800" spc="-1" strike="noStrike">
                <a:solidFill>
                  <a:srgbClr val="000000"/>
                </a:solidFill>
                <a:latin typeface="Calibri"/>
              </a:rPr>
              <a:t>Hibernate EntityManager </a:t>
            </a:r>
            <a:r>
              <a:rPr b="0" lang="ru-RU" sz="1800" spc="-1" strike="noStrike">
                <a:solidFill>
                  <a:srgbClr val="000000"/>
                </a:solidFill>
                <a:latin typeface="Calibri"/>
              </a:rPr>
              <a:t>— реализация Java Persistence API для Java SE и Java EE</a:t>
            </a:r>
            <a:endParaRPr b="0" lang="en-US" sz="1800" spc="-1" strike="noStrike">
              <a:latin typeface="Arial"/>
            </a:endParaRPr>
          </a:p>
          <a:p>
            <a:pPr marL="285840" indent="-285840">
              <a:lnSpc>
                <a:spcPct val="100000"/>
              </a:lnSpc>
              <a:buClr>
                <a:srgbClr val="ed7d31"/>
              </a:buClr>
              <a:buFont typeface="Wingdings" charset="2"/>
              <a:buChar char=""/>
            </a:pPr>
            <a:r>
              <a:rPr b="1" lang="ru-RU" sz="1800" spc="-1" strike="noStrike">
                <a:solidFill>
                  <a:srgbClr val="000000"/>
                </a:solidFill>
                <a:latin typeface="Calibri"/>
              </a:rPr>
              <a:t>Hibernate Envers </a:t>
            </a:r>
            <a:r>
              <a:rPr b="0" lang="ru-RU" sz="1800" spc="-1" strike="noStrike">
                <a:solidFill>
                  <a:srgbClr val="000000"/>
                </a:solidFill>
                <a:latin typeface="Calibri"/>
              </a:rPr>
              <a:t>— аудит persistent-классов</a:t>
            </a:r>
            <a:endParaRPr b="0" lang="en-US" sz="1800" spc="-1" strike="noStrike">
              <a:latin typeface="Arial"/>
            </a:endParaRPr>
          </a:p>
          <a:p>
            <a:pPr marL="285840" indent="-285840">
              <a:lnSpc>
                <a:spcPct val="100000"/>
              </a:lnSpc>
              <a:buClr>
                <a:srgbClr val="ed7d31"/>
              </a:buClr>
              <a:buFont typeface="Wingdings" charset="2"/>
              <a:buChar char=""/>
            </a:pPr>
            <a:r>
              <a:rPr b="1" lang="ru-RU" sz="1800" spc="-1" strike="noStrike">
                <a:solidFill>
                  <a:srgbClr val="000000"/>
                </a:solidFill>
                <a:latin typeface="Calibri"/>
              </a:rPr>
              <a:t>Hibernate OGM </a:t>
            </a:r>
            <a:r>
              <a:rPr b="0" lang="ru-RU" sz="1800" spc="-1" strike="noStrike">
                <a:solidFill>
                  <a:srgbClr val="000000"/>
                </a:solidFill>
                <a:latin typeface="Calibri"/>
              </a:rPr>
              <a:t>— Object/Grid Mapper — расширение для хранения данных в хранилище NoSQL</a:t>
            </a:r>
            <a:endParaRPr b="0" lang="en-US" sz="1800" spc="-1" strike="noStrike">
              <a:latin typeface="Arial"/>
            </a:endParaRPr>
          </a:p>
          <a:p>
            <a:pPr marL="285840" indent="-285840">
              <a:lnSpc>
                <a:spcPct val="100000"/>
              </a:lnSpc>
              <a:buClr>
                <a:srgbClr val="ed7d31"/>
              </a:buClr>
              <a:buFont typeface="Wingdings" charset="2"/>
              <a:buChar char=""/>
            </a:pPr>
            <a:r>
              <a:rPr b="1" lang="ru-RU" sz="1800" spc="-1" strike="noStrike">
                <a:solidFill>
                  <a:srgbClr val="000000"/>
                </a:solidFill>
                <a:latin typeface="Calibri"/>
              </a:rPr>
              <a:t>Hibernate Shards </a:t>
            </a:r>
            <a:r>
              <a:rPr b="0" lang="ru-RU" sz="1800" spc="-1" strike="noStrike">
                <a:solidFill>
                  <a:srgbClr val="000000"/>
                </a:solidFill>
                <a:latin typeface="Calibri"/>
              </a:rPr>
              <a:t>— фреймворк для сегментирования баз данных</a:t>
            </a:r>
            <a:endParaRPr b="0" lang="en-US" sz="1800" spc="-1" strike="noStrike">
              <a:latin typeface="Arial"/>
            </a:endParaRPr>
          </a:p>
          <a:p>
            <a:pPr marL="285840" indent="-285840">
              <a:lnSpc>
                <a:spcPct val="100000"/>
              </a:lnSpc>
              <a:buClr>
                <a:srgbClr val="ed7d31"/>
              </a:buClr>
              <a:buFont typeface="Wingdings" charset="2"/>
              <a:buChar char=""/>
            </a:pPr>
            <a:r>
              <a:rPr b="1" lang="ru-RU" sz="1800" spc="-1" strike="noStrike">
                <a:solidFill>
                  <a:srgbClr val="000000"/>
                </a:solidFill>
                <a:latin typeface="Calibri"/>
              </a:rPr>
              <a:t>Hibernate Validator </a:t>
            </a:r>
            <a:r>
              <a:rPr b="0" lang="ru-RU" sz="1800" spc="-1" strike="noStrike">
                <a:solidFill>
                  <a:srgbClr val="000000"/>
                </a:solidFill>
                <a:latin typeface="Calibri"/>
              </a:rPr>
              <a:t>— аннотации и API для проверки верности и целостности данных</a:t>
            </a:r>
            <a:endParaRPr b="0" lang="en-US" sz="1800" spc="-1" strike="noStrike">
              <a:latin typeface="Arial"/>
            </a:endParaRPr>
          </a:p>
          <a:p>
            <a:pPr marL="285840" indent="-285840">
              <a:lnSpc>
                <a:spcPct val="100000"/>
              </a:lnSpc>
              <a:buClr>
                <a:srgbClr val="ed7d31"/>
              </a:buClr>
              <a:buFont typeface="Wingdings" charset="2"/>
              <a:buChar char=""/>
            </a:pPr>
            <a:r>
              <a:rPr b="1" lang="ru-RU" sz="1800" spc="-1" strike="noStrike">
                <a:solidFill>
                  <a:srgbClr val="000000"/>
                </a:solidFill>
                <a:latin typeface="Calibri"/>
              </a:rPr>
              <a:t>Hibernate Search </a:t>
            </a:r>
            <a:r>
              <a:rPr b="0" lang="ru-RU" sz="1800" spc="-1" strike="noStrike">
                <a:solidFill>
                  <a:srgbClr val="000000"/>
                </a:solidFill>
                <a:latin typeface="Calibri"/>
              </a:rPr>
              <a:t>— интеграция Hibernate с поисковой системой Lucene, с целью индексирования и поиска данных</a:t>
            </a:r>
            <a:endParaRPr b="0" lang="en-US" sz="1800" spc="-1" strike="noStrike">
              <a:latin typeface="Arial"/>
            </a:endParaRPr>
          </a:p>
          <a:p>
            <a:pPr marL="285840" indent="-285840">
              <a:lnSpc>
                <a:spcPct val="100000"/>
              </a:lnSpc>
              <a:buClr>
                <a:srgbClr val="ed7d31"/>
              </a:buClr>
              <a:buFont typeface="Wingdings" charset="2"/>
              <a:buChar char=""/>
            </a:pPr>
            <a:r>
              <a:rPr b="1" lang="ru-RU" sz="1800" spc="-1" strike="noStrike">
                <a:solidFill>
                  <a:srgbClr val="000000"/>
                </a:solidFill>
                <a:latin typeface="Calibri"/>
              </a:rPr>
              <a:t>Hibernate Tools </a:t>
            </a:r>
            <a:r>
              <a:rPr b="0" lang="ru-RU" sz="1800" spc="-1" strike="noStrike">
                <a:solidFill>
                  <a:srgbClr val="000000"/>
                </a:solidFill>
                <a:latin typeface="Calibri"/>
              </a:rPr>
              <a:t>— средства разработки для Eclipse и Ant</a:t>
            </a:r>
            <a:endParaRPr b="0" lang="en-US" sz="1800" spc="-1" strike="noStrike">
              <a:latin typeface="Arial"/>
            </a:endParaRPr>
          </a:p>
          <a:p>
            <a:pPr marL="285840" indent="-285840">
              <a:lnSpc>
                <a:spcPct val="100000"/>
              </a:lnSpc>
              <a:buClr>
                <a:srgbClr val="ed7d31"/>
              </a:buClr>
              <a:buFont typeface="Wingdings" charset="2"/>
              <a:buChar char=""/>
            </a:pPr>
            <a:r>
              <a:rPr b="1" lang="ru-RU" sz="1800" spc="-1" strike="noStrike">
                <a:solidFill>
                  <a:srgbClr val="000000"/>
                </a:solidFill>
                <a:latin typeface="Calibri"/>
              </a:rPr>
              <a:t>Hibernate Metamodel Generator </a:t>
            </a:r>
            <a:r>
              <a:rPr b="0" lang="ru-RU" sz="1800" spc="-1" strike="noStrike">
                <a:solidFill>
                  <a:srgbClr val="000000"/>
                </a:solidFill>
                <a:latin typeface="Calibri"/>
              </a:rPr>
              <a:t>— обработчик аннотаций, создающий классы статической метамодели</a:t>
            </a:r>
            <a:endParaRPr b="0" lang="en-US" sz="1800" spc="-1" strike="noStrike">
              <a:latin typeface="Arial"/>
            </a:endParaRPr>
          </a:p>
        </p:txBody>
      </p:sp>
      <p:sp>
        <p:nvSpPr>
          <p:cNvPr id="3" name="PlaceHolder 2"/>
          <p:cNvSpPr>
            <a:spLocks noGrp="1"/>
          </p:cNvSpPr>
          <p:nvPr>
            <p:ph type="sldNum" idx="6"/>
          </p:nvPr>
        </p:nvSpPr>
        <p:spPr/>
        <p:txBody>
          <a:bodyPr/>
          <a:p>
            <a:fld id="{9704EB7D-017F-43E0-8C86-689E2B35FE9C}" type="slidenum">
              <a:t>8</a:t>
            </a:fld>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838080" y="365040"/>
            <a:ext cx="10515240" cy="1325160"/>
          </a:xfrm>
          <a:prstGeom prst="rect">
            <a:avLst/>
          </a:prstGeom>
          <a:noFill/>
          <a:ln w="0">
            <a:noFill/>
          </a:ln>
        </p:spPr>
        <p:txBody>
          <a:bodyPr anchor="ctr">
            <a:noAutofit/>
          </a:bodyPr>
          <a:p>
            <a:pPr>
              <a:lnSpc>
                <a:spcPct val="90000"/>
              </a:lnSpc>
              <a:buNone/>
            </a:pPr>
            <a:r>
              <a:rPr b="0" lang="ru-RU" sz="4400" spc="-1" strike="noStrike">
                <a:solidFill>
                  <a:srgbClr val="ed7d31"/>
                </a:solidFill>
                <a:latin typeface="Calibri Light"/>
              </a:rPr>
              <a:t>Настройка проекта под </a:t>
            </a:r>
            <a:r>
              <a:rPr b="0" lang="en-US" sz="4400" spc="-1" strike="noStrike">
                <a:solidFill>
                  <a:srgbClr val="ed7d31"/>
                </a:solidFill>
                <a:latin typeface="Calibri Light"/>
              </a:rPr>
              <a:t>JPA</a:t>
            </a:r>
            <a:endParaRPr b="0" lang="ru-RU" sz="4400" spc="-1" strike="noStrike">
              <a:solidFill>
                <a:srgbClr val="000000"/>
              </a:solidFill>
              <a:latin typeface="Calibri"/>
            </a:endParaRPr>
          </a:p>
        </p:txBody>
      </p:sp>
      <p:sp>
        <p:nvSpPr>
          <p:cNvPr id="115" name="PlaceHolder 2"/>
          <p:cNvSpPr>
            <a:spLocks noGrp="1"/>
          </p:cNvSpPr>
          <p:nvPr>
            <p:ph/>
          </p:nvPr>
        </p:nvSpPr>
        <p:spPr>
          <a:xfrm>
            <a:off x="838080" y="1825560"/>
            <a:ext cx="8695800" cy="4530240"/>
          </a:xfrm>
          <a:prstGeom prst="rect">
            <a:avLst/>
          </a:prstGeom>
          <a:noFill/>
          <a:ln w="0">
            <a:noFill/>
          </a:ln>
        </p:spPr>
        <p:txBody>
          <a:bodyPr anchor="t">
            <a:normAutofit fontScale="93000"/>
          </a:bodyPr>
          <a:p>
            <a:pPr marL="228600" indent="-228600">
              <a:lnSpc>
                <a:spcPct val="90000"/>
              </a:lnSpc>
              <a:spcBef>
                <a:spcPts val="1001"/>
              </a:spcBef>
              <a:buClr>
                <a:srgbClr val="ed7d31"/>
              </a:buClr>
              <a:buFont typeface="Wingdings" charset="2"/>
              <a:buChar char=""/>
            </a:pPr>
            <a:r>
              <a:rPr b="0" lang="ru-RU" sz="2800" spc="-1" strike="noStrike">
                <a:solidFill>
                  <a:srgbClr val="000000"/>
                </a:solidFill>
                <a:latin typeface="Calibri"/>
              </a:rPr>
              <a:t>Выбрать систему автоматической сборки (</a:t>
            </a:r>
            <a:r>
              <a:rPr b="0" lang="en-US" sz="2800" spc="-1" strike="noStrike">
                <a:solidFill>
                  <a:srgbClr val="000000"/>
                </a:solidFill>
                <a:latin typeface="Calibri"/>
              </a:rPr>
              <a:t>gradle, maven </a:t>
            </a:r>
            <a:r>
              <a:rPr b="0" lang="ru-RU" sz="2800" spc="-1" strike="noStrike">
                <a:solidFill>
                  <a:srgbClr val="000000"/>
                </a:solidFill>
                <a:latin typeface="Calibri"/>
              </a:rPr>
              <a:t>и т.д.)</a:t>
            </a:r>
            <a:endParaRPr b="0" lang="ru-RU" sz="2800" spc="-1" strike="noStrike">
              <a:solidFill>
                <a:srgbClr val="000000"/>
              </a:solidFill>
              <a:latin typeface="Calibri"/>
            </a:endParaRPr>
          </a:p>
          <a:p>
            <a:pPr marL="228600" indent="-228600">
              <a:lnSpc>
                <a:spcPct val="90000"/>
              </a:lnSpc>
              <a:spcBef>
                <a:spcPts val="1001"/>
              </a:spcBef>
              <a:buClr>
                <a:srgbClr val="ed7d31"/>
              </a:buClr>
              <a:buFont typeface="Wingdings" charset="2"/>
              <a:buChar char=""/>
            </a:pPr>
            <a:r>
              <a:rPr b="0" lang="ru-RU" sz="2600" spc="-1" strike="noStrike">
                <a:solidFill>
                  <a:srgbClr val="000000"/>
                </a:solidFill>
                <a:latin typeface="Calibri"/>
                <a:ea typeface="ＭＳ Ｐゴシック"/>
              </a:rPr>
              <a:t>Сгенерировать базовую структуру проекта</a:t>
            </a:r>
            <a:endParaRPr b="0" lang="ru-RU" sz="2600" spc="-1" strike="noStrike">
              <a:solidFill>
                <a:srgbClr val="000000"/>
              </a:solidFill>
              <a:latin typeface="Calibri"/>
            </a:endParaRPr>
          </a:p>
          <a:p>
            <a:pPr marL="228600" indent="-228600">
              <a:lnSpc>
                <a:spcPct val="90000"/>
              </a:lnSpc>
              <a:spcBef>
                <a:spcPts val="1001"/>
              </a:spcBef>
              <a:buClr>
                <a:srgbClr val="ed7d31"/>
              </a:buClr>
              <a:buFont typeface="Wingdings" charset="2"/>
              <a:buChar char=""/>
            </a:pPr>
            <a:r>
              <a:rPr b="0" lang="ru-RU" sz="2600" spc="-1" strike="noStrike">
                <a:solidFill>
                  <a:srgbClr val="000000"/>
                </a:solidFill>
                <a:latin typeface="Calibri"/>
                <a:ea typeface="ＭＳ Ｐゴシック"/>
              </a:rPr>
              <a:t>Подключить зависимости для работы с БД (драйвер)</a:t>
            </a:r>
            <a:endParaRPr b="0" lang="ru-RU" sz="2600" spc="-1" strike="noStrike">
              <a:solidFill>
                <a:srgbClr val="000000"/>
              </a:solidFill>
              <a:latin typeface="Calibri"/>
            </a:endParaRPr>
          </a:p>
          <a:p>
            <a:pPr marL="228600" indent="-228600">
              <a:lnSpc>
                <a:spcPct val="90000"/>
              </a:lnSpc>
              <a:spcBef>
                <a:spcPts val="1001"/>
              </a:spcBef>
              <a:buClr>
                <a:srgbClr val="ed7d31"/>
              </a:buClr>
              <a:buFont typeface="Wingdings" charset="2"/>
              <a:buChar char=""/>
            </a:pPr>
            <a:r>
              <a:rPr b="0" lang="ru-RU" sz="2600" spc="-1" strike="noStrike">
                <a:solidFill>
                  <a:srgbClr val="000000"/>
                </a:solidFill>
                <a:latin typeface="Calibri"/>
                <a:ea typeface="ＭＳ Ｐゴシック"/>
              </a:rPr>
              <a:t>Подключить зависимости </a:t>
            </a:r>
            <a:r>
              <a:rPr b="0" lang="en-US" sz="2600" spc="-1" strike="noStrike">
                <a:solidFill>
                  <a:srgbClr val="000000"/>
                </a:solidFill>
                <a:latin typeface="Calibri"/>
                <a:ea typeface="ＭＳ Ｐゴシック"/>
              </a:rPr>
              <a:t>JPA </a:t>
            </a:r>
            <a:r>
              <a:rPr b="0" lang="ru-RU" sz="2600" spc="-1" strike="noStrike">
                <a:solidFill>
                  <a:srgbClr val="000000"/>
                </a:solidFill>
                <a:latin typeface="Calibri"/>
                <a:ea typeface="ＭＳ Ｐゴシック"/>
              </a:rPr>
              <a:t>провайдера (</a:t>
            </a:r>
            <a:r>
              <a:rPr b="0" lang="en-US" sz="2600" spc="-1" strike="noStrike">
                <a:solidFill>
                  <a:srgbClr val="000000"/>
                </a:solidFill>
                <a:latin typeface="Calibri"/>
                <a:ea typeface="ＭＳ Ｐゴシック"/>
              </a:rPr>
              <a:t>hibernate</a:t>
            </a:r>
            <a:r>
              <a:rPr b="0" lang="ru-RU" sz="2600" spc="-1" strike="noStrike">
                <a:solidFill>
                  <a:srgbClr val="000000"/>
                </a:solidFill>
                <a:latin typeface="Calibri"/>
                <a:ea typeface="ＭＳ Ｐゴシック"/>
              </a:rPr>
              <a:t>)</a:t>
            </a:r>
            <a:endParaRPr b="0" lang="ru-RU" sz="2600" spc="-1" strike="noStrike">
              <a:solidFill>
                <a:srgbClr val="000000"/>
              </a:solidFill>
              <a:latin typeface="Calibri"/>
            </a:endParaRPr>
          </a:p>
          <a:p>
            <a:pPr marL="228600" indent="-228600">
              <a:lnSpc>
                <a:spcPct val="90000"/>
              </a:lnSpc>
              <a:spcBef>
                <a:spcPts val="1001"/>
              </a:spcBef>
              <a:buClr>
                <a:srgbClr val="ed7d31"/>
              </a:buClr>
              <a:buFont typeface="Wingdings" charset="2"/>
              <a:buChar char=""/>
            </a:pPr>
            <a:r>
              <a:rPr b="0" lang="ru-RU" sz="2600" spc="-1" strike="noStrike">
                <a:solidFill>
                  <a:srgbClr val="000000"/>
                </a:solidFill>
                <a:latin typeface="Calibri"/>
                <a:ea typeface="ＭＳ Ｐゴシック"/>
              </a:rPr>
              <a:t>Сконфигурировать </a:t>
            </a:r>
            <a:r>
              <a:rPr b="0" lang="en-US" sz="2600" spc="-1" strike="noStrike">
                <a:solidFill>
                  <a:srgbClr val="000000"/>
                </a:solidFill>
                <a:latin typeface="Calibri"/>
                <a:ea typeface="ＭＳ Ｐゴシック"/>
              </a:rPr>
              <a:t>JPA</a:t>
            </a:r>
            <a:endParaRPr b="0" lang="ru-RU" sz="2600" spc="-1" strike="noStrike">
              <a:solidFill>
                <a:srgbClr val="000000"/>
              </a:solidFill>
              <a:latin typeface="Calibri"/>
            </a:endParaRPr>
          </a:p>
          <a:p>
            <a:pPr marL="228600" indent="-228600">
              <a:lnSpc>
                <a:spcPct val="90000"/>
              </a:lnSpc>
              <a:spcBef>
                <a:spcPts val="1001"/>
              </a:spcBef>
              <a:buClr>
                <a:srgbClr val="ed7d31"/>
              </a:buClr>
              <a:buFont typeface="Wingdings" charset="2"/>
              <a:buChar char=""/>
            </a:pPr>
            <a:r>
              <a:rPr b="0" lang="ru-RU" sz="2600" spc="-1" strike="noStrike">
                <a:solidFill>
                  <a:srgbClr val="000000"/>
                </a:solidFill>
                <a:latin typeface="Calibri"/>
                <a:ea typeface="ＭＳ Ｐゴシック"/>
              </a:rPr>
              <a:t>Реализовать сущности</a:t>
            </a:r>
            <a:endParaRPr b="0" lang="ru-RU" sz="2600" spc="-1" strike="noStrike">
              <a:solidFill>
                <a:srgbClr val="000000"/>
              </a:solidFill>
              <a:latin typeface="Calibri"/>
            </a:endParaRPr>
          </a:p>
          <a:p>
            <a:pPr marL="228600" indent="-228600">
              <a:lnSpc>
                <a:spcPct val="90000"/>
              </a:lnSpc>
              <a:spcBef>
                <a:spcPts val="1001"/>
              </a:spcBef>
              <a:buClr>
                <a:srgbClr val="ed7d31"/>
              </a:buClr>
              <a:buFont typeface="Wingdings" charset="2"/>
              <a:buChar char=""/>
            </a:pPr>
            <a:r>
              <a:rPr b="0" lang="ru-RU" sz="2600" spc="-1" strike="noStrike">
                <a:solidFill>
                  <a:srgbClr val="000000"/>
                </a:solidFill>
                <a:latin typeface="Calibri"/>
                <a:ea typeface="ＭＳ Ｐゴシック"/>
              </a:rPr>
              <a:t>По мере создания новых сущностей расширять конфигурацию</a:t>
            </a:r>
            <a:endParaRPr b="0" lang="ru-RU" sz="2600" spc="-1" strike="noStrike">
              <a:solidFill>
                <a:srgbClr val="000000"/>
              </a:solidFill>
              <a:latin typeface="Calibri"/>
            </a:endParaRPr>
          </a:p>
          <a:p>
            <a:pPr>
              <a:lnSpc>
                <a:spcPct val="90000"/>
              </a:lnSpc>
              <a:spcBef>
                <a:spcPts val="1001"/>
              </a:spcBef>
              <a:buNone/>
            </a:pPr>
            <a:endParaRPr b="0" lang="ru-RU" sz="2600" spc="-1" strike="noStrike">
              <a:solidFill>
                <a:srgbClr val="000000"/>
              </a:solidFill>
              <a:latin typeface="Calibri"/>
            </a:endParaRPr>
          </a:p>
        </p:txBody>
      </p:sp>
      <p:sp>
        <p:nvSpPr>
          <p:cNvPr id="4" name="PlaceHolder 3"/>
          <p:cNvSpPr>
            <a:spLocks noGrp="1"/>
          </p:cNvSpPr>
          <p:nvPr>
            <p:ph type="sldNum" idx="6"/>
          </p:nvPr>
        </p:nvSpPr>
        <p:spPr/>
        <p:txBody>
          <a:bodyPr/>
          <a:p>
            <a:fld id="{0B6FA090-439B-4745-9426-40DB7E95CED6}" type="slidenum">
              <a:t>9</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2398</TotalTime>
  <Application>LibreOffice/7.3.7.2$Linux_X86_64 LibreOffice_project/30$Build-2</Application>
  <AppVersion>15.0000</AppVersion>
  <Words>973</Words>
  <Paragraphs>179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2020-03-23T12:31:18Z</dcterms:created>
  <dc:creator>Александр Погребников</dc:creator>
  <dc:description/>
  <dc:language>en-US</dc:language>
  <cp:lastModifiedBy>Александр Погребников</cp:lastModifiedBy>
  <dcterms:modified xsi:type="dcterms:W3CDTF">2020-10-22T08:13:09Z</dcterms:modified>
  <cp:revision>86</cp:revision>
  <dc:subject/>
  <dc:title>Основы JavaScript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Широкоэкранный</vt:lpwstr>
  </property>
  <property fmtid="{D5CDD505-2E9C-101B-9397-08002B2CF9AE}" pid="3" name="Slides">
    <vt:i4>21</vt:i4>
  </property>
</Properties>
</file>