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9382A-27C4-4413-B08F-039B0731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278128-3DFA-4425-9D7C-A7823A9B0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588D3C-4CB4-4243-AEBF-838FE411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0A-0C5A-48D3-8649-6DC86F18624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952965-BA11-423D-AACF-F56D2A01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1DC81-4464-474C-A8BC-9601D443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717-BE40-4371-92C5-21B9E6A82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6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32B05-9519-4D7A-9548-9B02926D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8B6EF6-8AEE-4434-B829-9EE775839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FED405-EB1D-4956-9E14-F9226274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0A-0C5A-48D3-8649-6DC86F18624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A2098-1AAC-4FF1-BF1A-2429751C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7166D4-4036-470A-8827-96A123C4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717-BE40-4371-92C5-21B9E6A82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7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B59A5B-BD04-489B-AB56-5B3EC91FE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FEAAC3-F9A9-4380-B8F5-C24965D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E2DC4-45AE-4935-BBD4-28111AF1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0A-0C5A-48D3-8649-6DC86F18624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1D15B5-098D-42E7-928E-ACED2387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61144-12AB-4008-B71B-14E27565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717-BE40-4371-92C5-21B9E6A82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2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24FB5-D7C7-41D4-B25E-7805D0A5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67C71-428E-4D9C-BE39-9B53C451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5EA8AC-3C04-49B4-98F0-BA8AF585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0A-0C5A-48D3-8649-6DC86F18624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2735C-C189-4487-852B-8105A5C5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8DCC5-3E5D-4AD2-860B-24873118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717-BE40-4371-92C5-21B9E6A82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6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6CB43-F674-46C5-9673-AEF3DCBB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2E6284-CAD7-48A2-BD5E-00DB0B57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755D7F-3FCE-4DD1-B145-C812783F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0A-0C5A-48D3-8649-6DC86F18624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3B2188-CE6C-4A4C-AE8C-5DCE45F1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6DF55-D73B-41A5-96CD-7CAB587D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717-BE40-4371-92C5-21B9E6A82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1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3553D-A20A-4743-9780-7E90A765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17A9A-B566-4C80-ACBB-DF533DDED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F84F4-5541-4EFE-94BB-1A4CD73E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46B28F-0B52-4735-9899-B83F1BE1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0A-0C5A-48D3-8649-6DC86F18624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B2F599-C4AA-4E25-8CD7-A6E43C82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01007D-9DF8-4513-A3EC-63922482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717-BE40-4371-92C5-21B9E6A82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99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78984-F28D-4566-8B5A-E251F5FD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68B588-A9EA-47EA-9307-555924E7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C6A4D5-EA50-47B6-BAF3-48231D2E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33A643-A56F-43EA-9302-64789C6B0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B7330D-FF30-4D09-A4A7-0A84725E7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726EC8-09F0-461E-98BA-D2EEDB10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0A-0C5A-48D3-8649-6DC86F18624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182C15-C7FC-4BC2-9C18-B648F003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CC3F86-504B-408C-8DE7-FAAF18A5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717-BE40-4371-92C5-21B9E6A82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86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7E44B-AE93-4B6D-B586-4029303B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600895-D31B-4CF6-BBBC-3AFF6D53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0A-0C5A-48D3-8649-6DC86F18624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916BC0-CB7A-459D-8318-4388DA06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49413B-47FC-4FB6-A33A-D5EBCCD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717-BE40-4371-92C5-21B9E6A82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92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1E8059-AB41-4884-9A7F-E3BC8F02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0A-0C5A-48D3-8649-6DC86F18624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ABF84C-ADA2-4DF4-BF2E-667DCA8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FB7961-A440-457B-BA63-C0696418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717-BE40-4371-92C5-21B9E6A82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1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9A503-63F9-4E40-8254-C60D0711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5BBF8-5E93-4DAB-BFB5-75D9082E6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B9D4D0-1208-4935-981F-7E544DB3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529B89-B2C6-406D-8480-0A5A16C1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0A-0C5A-48D3-8649-6DC86F18624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42A073-CE5D-4C14-A973-211801AA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3BAF94-85DA-4462-BBE5-445BD243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717-BE40-4371-92C5-21B9E6A82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65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839D1-CC9C-4DFA-9F6D-A739902E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5E326E-458A-4E6E-A8E9-AFB6B64DE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7C9378-A736-4A2E-9C8F-B8700F728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4DDD8B-F97B-4891-9A47-E9A5AEED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0A-0C5A-48D3-8649-6DC86F18624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B70179-5290-46A1-88E3-13007A35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954805-4C3A-4E75-8278-411F133A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717-BE40-4371-92C5-21B9E6A82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1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EB3D9-7030-4C5A-8ACB-D4FC1A0F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AADDFE-FC56-457C-85EF-C8C35A7B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814413-8B1F-40D0-9B6D-EAF47FDFA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7A0A-0C5A-48D3-8649-6DC86F18624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E67019-B4A5-4BBE-A883-C025E8F51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94F8B6-2051-41ED-A377-40A5F73BC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2F717-BE40-4371-92C5-21B9E6A82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A325D-B053-4CA8-A295-730422DBD4E8}"/>
              </a:ext>
            </a:extLst>
          </p:cNvPr>
          <p:cNvSpPr txBox="1"/>
          <p:nvPr/>
        </p:nvSpPr>
        <p:spPr>
          <a:xfrm>
            <a:off x="4191697" y="145070"/>
            <a:ext cx="380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Classifier</a:t>
            </a:r>
            <a:endParaRPr lang="ru-RU" sz="2800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00D4F9B-BA31-49D4-8FF4-34E503407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25403"/>
              </p:ext>
            </p:extLst>
          </p:nvPr>
        </p:nvGraphicFramePr>
        <p:xfrm>
          <a:off x="2031998" y="2489144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73579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88452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Название </a:t>
                      </a:r>
                      <a:r>
                        <a:rPr lang="ru-RU" dirty="0" err="1"/>
                        <a:t>гиперпараметра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Числовое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7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Минимальное кол-во </a:t>
                      </a:r>
                      <a:r>
                        <a:rPr lang="ru-RU" dirty="0" err="1"/>
                        <a:t>обьектов</a:t>
                      </a:r>
                      <a:r>
                        <a:rPr lang="ru-RU" dirty="0"/>
                        <a:t> в листе: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91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Максимальная глубина дерева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3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Кол-во деревьев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60472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2A974517-5E17-422B-A81C-A2EE6212D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38501"/>
              </p:ext>
            </p:extLst>
          </p:nvPr>
        </p:nvGraphicFramePr>
        <p:xfrm>
          <a:off x="2031999" y="4186408"/>
          <a:ext cx="8127999" cy="2439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828157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426013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18433042"/>
                    </a:ext>
                  </a:extLst>
                </a:gridCol>
              </a:tblGrid>
              <a:tr h="406597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40001"/>
                  </a:ext>
                </a:extLst>
              </a:tr>
              <a:tr h="406597">
                <a:tc>
                  <a:txBody>
                    <a:bodyPr/>
                    <a:lstStyle/>
                    <a:p>
                      <a:r>
                        <a:rPr lang="en-US" dirty="0"/>
                        <a:t>Balanced accuracy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83209"/>
                  </a:ext>
                </a:extLst>
              </a:tr>
              <a:tr h="40659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4248"/>
                  </a:ext>
                </a:extLst>
              </a:tr>
              <a:tr h="406597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83986"/>
                  </a:ext>
                </a:extLst>
              </a:tr>
              <a:tr h="406597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0.5</a:t>
                      </a:r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41195"/>
                  </a:ext>
                </a:extLst>
              </a:tr>
              <a:tr h="406597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9376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19FB9D-403C-430D-A2E8-E500903AC674}"/>
              </a:ext>
            </a:extLst>
          </p:cNvPr>
          <p:cNvSpPr/>
          <p:nvPr/>
        </p:nvSpPr>
        <p:spPr>
          <a:xfrm>
            <a:off x="2031998" y="670826"/>
            <a:ext cx="6096000" cy="17113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Процессор</a:t>
            </a:r>
            <a:r>
              <a:rPr lang="en-US" dirty="0"/>
              <a:t>: </a:t>
            </a:r>
            <a:r>
              <a:rPr lang="ru-RU" dirty="0" err="1"/>
              <a:t>Intel</a:t>
            </a:r>
            <a:r>
              <a:rPr lang="ru-RU" dirty="0"/>
              <a:t>(R) </a:t>
            </a:r>
            <a:r>
              <a:rPr lang="ru-RU" dirty="0" err="1"/>
              <a:t>Core</a:t>
            </a:r>
            <a:r>
              <a:rPr lang="ru-RU" dirty="0"/>
              <a:t>(TM) i7-6700K CPU @ 4.00GHz, 4008 МГц, ядер: 4, логических процессоров: 8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/>
              <a:t>Установленная оперативная память (RAM)</a:t>
            </a:r>
            <a:r>
              <a:rPr lang="en-US" dirty="0"/>
              <a:t>: </a:t>
            </a:r>
            <a:r>
              <a:rPr lang="ru-RU" dirty="0"/>
              <a:t>16,0 ГБ</a:t>
            </a:r>
          </a:p>
          <a:p>
            <a:pPr>
              <a:lnSpc>
                <a:spcPct val="150000"/>
              </a:lnSpc>
            </a:pPr>
            <a:r>
              <a:rPr lang="ru-RU" dirty="0"/>
              <a:t>Время поиска по сетке: 17м 55с</a:t>
            </a:r>
          </a:p>
        </p:txBody>
      </p:sp>
    </p:spTree>
    <p:extLst>
      <p:ext uri="{BB962C8B-B14F-4D97-AF65-F5344CB8AC3E}">
        <p14:creationId xmlns:p14="http://schemas.microsoft.com/office/powerpoint/2010/main" val="174906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E42BEA-A4C7-45D5-A66A-99AE43F0C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43" t="28727" r="26032" b="5218"/>
          <a:stretch/>
        </p:blipFill>
        <p:spPr>
          <a:xfrm>
            <a:off x="1115736" y="1204034"/>
            <a:ext cx="3892492" cy="5238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7BC9D-4AAC-477D-8873-802B563A8C0D}"/>
              </a:ext>
            </a:extLst>
          </p:cNvPr>
          <p:cNvSpPr txBox="1"/>
          <p:nvPr/>
        </p:nvSpPr>
        <p:spPr>
          <a:xfrm>
            <a:off x="2491529" y="604224"/>
            <a:ext cx="16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ROC-AUC curve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D0BF7-368D-4457-B0A2-26BE30F42020}"/>
              </a:ext>
            </a:extLst>
          </p:cNvPr>
          <p:cNvSpPr txBox="1"/>
          <p:nvPr/>
        </p:nvSpPr>
        <p:spPr>
          <a:xfrm>
            <a:off x="7548696" y="604224"/>
            <a:ext cx="193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D35237-56FA-4DF7-A9E6-F79CFCB24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25" t="28269" r="28372" b="3841"/>
          <a:stretch/>
        </p:blipFill>
        <p:spPr>
          <a:xfrm>
            <a:off x="7183774" y="1204034"/>
            <a:ext cx="3059184" cy="52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06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87</Words>
  <Application>Microsoft Office PowerPoint</Application>
  <PresentationFormat>Широкоэкранный</PresentationFormat>
  <Paragraphs>32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Daniel Knyazev</dc:creator>
  <cp:lastModifiedBy>Daniel Knyazev</cp:lastModifiedBy>
  <cp:revision>11</cp:revision>
  <dcterms:created xsi:type="dcterms:W3CDTF">2020-10-29T16:11:07Z</dcterms:created>
  <dcterms:modified xsi:type="dcterms:W3CDTF">2020-10-29T23:04:28Z</dcterms:modified>
</cp:coreProperties>
</file>