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17.08.2022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17.08.2022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17.08.2022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17.08.2022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17.08.2022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17.08.2022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17.08.2022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17.08.2022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17.08.2022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17.08.2022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17.08.2022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17.08.2022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357166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Проект по курсу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Python </a:t>
            </a: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от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Level-Up</a:t>
            </a:r>
            <a:endParaRPr lang="ru-RU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728" y="2571744"/>
            <a:ext cx="6929486" cy="1571636"/>
          </a:xfrm>
        </p:spPr>
        <p:txBody>
          <a:bodyPr>
            <a:normAutofit/>
          </a:bodyPr>
          <a:lstStyle/>
          <a:p>
            <a:pPr algn="ctr"/>
            <a:r>
              <a:rPr lang="ru-RU" sz="44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Телеграм-бот</a:t>
            </a:r>
            <a:r>
              <a:rPr lang="ru-RU" sz="44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учета доходов и расходов</a:t>
            </a:r>
            <a:endParaRPr lang="ru-RU" sz="4400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Python – </a:t>
            </a: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язык программирования</a:t>
            </a:r>
          </a:p>
          <a:p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PyCharm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среда разработки для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Python</a:t>
            </a:r>
            <a:endParaRPr lang="ru-RU" sz="3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SQLiteStudio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база данных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SQLite3</a:t>
            </a:r>
            <a:endParaRPr lang="ru-RU" sz="3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pyTelegramBotAPI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библиотека для создания </a:t>
            </a:r>
            <a:r>
              <a:rPr lang="ru-RU" sz="3000" dirty="0" err="1" smtClean="0">
                <a:latin typeface="Times New Roman" pitchFamily="18" charset="0"/>
                <a:cs typeface="Times New Roman" pitchFamily="18" charset="0"/>
              </a:rPr>
              <a:t>Телеграм-бота</a:t>
            </a:r>
            <a:endParaRPr lang="ru-RU" sz="3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Telegram – </a:t>
            </a: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приложение для работы бота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Инструментарий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4265" t="2525" b="5927"/>
          <a:stretch>
            <a:fillRect/>
          </a:stretch>
        </p:blipFill>
        <p:spPr bwMode="auto">
          <a:xfrm>
            <a:off x="998047" y="1357298"/>
            <a:ext cx="7360167" cy="5002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Работа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Телеграм-бота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4265" t="2525" b="5927"/>
          <a:stretch>
            <a:fillRect/>
          </a:stretch>
        </p:blipFill>
        <p:spPr bwMode="auto">
          <a:xfrm>
            <a:off x="1142976" y="1285860"/>
            <a:ext cx="7263214" cy="49361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Работа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Телеграм-бота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5152" t="4104" b="5927"/>
          <a:stretch>
            <a:fillRect/>
          </a:stretch>
        </p:blipFill>
        <p:spPr bwMode="auto">
          <a:xfrm>
            <a:off x="1071538" y="1214421"/>
            <a:ext cx="7572428" cy="51175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Работа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Телеграм-бота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4503" r="14503" b="28198"/>
          <a:stretch>
            <a:fillRect/>
          </a:stretch>
        </p:blipFill>
        <p:spPr bwMode="auto">
          <a:xfrm>
            <a:off x="928662" y="1214422"/>
            <a:ext cx="7537941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База данных (таблица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4503" t="2525" r="14503" b="28025"/>
          <a:stretch>
            <a:fillRect/>
          </a:stretch>
        </p:blipFill>
        <p:spPr bwMode="auto">
          <a:xfrm>
            <a:off x="785786" y="1500174"/>
            <a:ext cx="7663349" cy="42148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База данных (таблица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incom_outcom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31</TotalTime>
  <Words>57</Words>
  <PresentationFormat>Экран (4:3)</PresentationFormat>
  <Paragraphs>13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Открытая</vt:lpstr>
      <vt:lpstr>Проект по курсу Python от Level-Up</vt:lpstr>
      <vt:lpstr>Инструментарий</vt:lpstr>
      <vt:lpstr>Работа Телеграм-бота</vt:lpstr>
      <vt:lpstr>Работа Телеграм-бота</vt:lpstr>
      <vt:lpstr>Работа Телеграм-бота</vt:lpstr>
      <vt:lpstr>База данных (таблица users)</vt:lpstr>
      <vt:lpstr>База данных (таблица incom_outcom)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курсу Python от Level-Up</dc:title>
  <dc:creator>Екатерина</dc:creator>
  <cp:lastModifiedBy>Екатерина</cp:lastModifiedBy>
  <cp:revision>4</cp:revision>
  <dcterms:created xsi:type="dcterms:W3CDTF">2022-08-17T13:49:09Z</dcterms:created>
  <dcterms:modified xsi:type="dcterms:W3CDTF">2022-08-17T14:32:33Z</dcterms:modified>
</cp:coreProperties>
</file>