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FBC21B47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72FB5F-57AF-2323-4310-C1F20579206E}" name="Katherine Baker" initials="KB" userId="S::Katherine.Baker@utas.edu.au::a17e3454-3824-4ccd-a0ce-301a33aef15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15FA16-4E79-40C7-B7B8-44F9BD80E028}" v="4" dt="2024-07-18T01:06:35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herine Baker" userId="a17e3454-3824-4ccd-a0ce-301a33aef152" providerId="ADAL" clId="{D4BB1C89-EA73-4AAE-909B-692CC3B9538C}"/>
    <pc:docChg chg="undo custSel addSld modSld">
      <pc:chgData name="Katherine Baker" userId="a17e3454-3824-4ccd-a0ce-301a33aef152" providerId="ADAL" clId="{D4BB1C89-EA73-4AAE-909B-692CC3B9538C}" dt="2024-06-07T00:10:09.989" v="165" actId="478"/>
      <pc:docMkLst>
        <pc:docMk/>
      </pc:docMkLst>
      <pc:sldChg chg="addSp modSp mod">
        <pc:chgData name="Katherine Baker" userId="a17e3454-3824-4ccd-a0ce-301a33aef152" providerId="ADAL" clId="{D4BB1C89-EA73-4AAE-909B-692CC3B9538C}" dt="2024-05-28T23:34:57.326" v="136" actId="1076"/>
        <pc:sldMkLst>
          <pc:docMk/>
          <pc:sldMk cId="1627403091" sldId="256"/>
        </pc:sldMkLst>
        <pc:spChg chg="mod">
          <ac:chgData name="Katherine Baker" userId="a17e3454-3824-4ccd-a0ce-301a33aef152" providerId="ADAL" clId="{D4BB1C89-EA73-4AAE-909B-692CC3B9538C}" dt="2024-05-28T23:26:39.136" v="30" actId="207"/>
          <ac:spMkLst>
            <pc:docMk/>
            <pc:sldMk cId="1627403091" sldId="256"/>
            <ac:spMk id="8" creationId="{7CE5C399-3CEC-93D7-B668-56E55D43524B}"/>
          </ac:spMkLst>
        </pc:spChg>
        <pc:spChg chg="mod">
          <ac:chgData name="Katherine Baker" userId="a17e3454-3824-4ccd-a0ce-301a33aef152" providerId="ADAL" clId="{D4BB1C89-EA73-4AAE-909B-692CC3B9538C}" dt="2024-05-28T23:26:47.630" v="33" actId="207"/>
          <ac:spMkLst>
            <pc:docMk/>
            <pc:sldMk cId="1627403091" sldId="256"/>
            <ac:spMk id="9" creationId="{6F922A17-6030-7C67-D9AB-4179399957AC}"/>
          </ac:spMkLst>
        </pc:spChg>
        <pc:spChg chg="mod">
          <ac:chgData name="Katherine Baker" userId="a17e3454-3824-4ccd-a0ce-301a33aef152" providerId="ADAL" clId="{D4BB1C89-EA73-4AAE-909B-692CC3B9538C}" dt="2024-05-28T23:26:53.076" v="36" actId="207"/>
          <ac:spMkLst>
            <pc:docMk/>
            <pc:sldMk cId="1627403091" sldId="256"/>
            <ac:spMk id="10" creationId="{7BC1181A-BB74-778C-0EE0-CF67035EAE96}"/>
          </ac:spMkLst>
        </pc:spChg>
        <pc:spChg chg="mod">
          <ac:chgData name="Katherine Baker" userId="a17e3454-3824-4ccd-a0ce-301a33aef152" providerId="ADAL" clId="{D4BB1C89-EA73-4AAE-909B-692CC3B9538C}" dt="2024-05-28T23:33:16.815" v="38" actId="14100"/>
          <ac:spMkLst>
            <pc:docMk/>
            <pc:sldMk cId="1627403091" sldId="256"/>
            <ac:spMk id="11" creationId="{9499746E-5C4C-924D-B723-682EB0C8027F}"/>
          </ac:spMkLst>
        </pc:spChg>
        <pc:spChg chg="mod">
          <ac:chgData name="Katherine Baker" userId="a17e3454-3824-4ccd-a0ce-301a33aef152" providerId="ADAL" clId="{D4BB1C89-EA73-4AAE-909B-692CC3B9538C}" dt="2024-05-28T23:25:07.258" v="0" actId="1076"/>
          <ac:spMkLst>
            <pc:docMk/>
            <pc:sldMk cId="1627403091" sldId="256"/>
            <ac:spMk id="12" creationId="{02F8954A-F8B5-41E2-14F6-F648D1C87E48}"/>
          </ac:spMkLst>
        </pc:spChg>
        <pc:spChg chg="mod">
          <ac:chgData name="Katherine Baker" userId="a17e3454-3824-4ccd-a0ce-301a33aef152" providerId="ADAL" clId="{D4BB1C89-EA73-4AAE-909B-692CC3B9538C}" dt="2024-05-28T23:25:15.291" v="2" actId="14100"/>
          <ac:spMkLst>
            <pc:docMk/>
            <pc:sldMk cId="1627403091" sldId="256"/>
            <ac:spMk id="20" creationId="{F0F0F757-036A-7879-AF5D-F02DC05A1635}"/>
          </ac:spMkLst>
        </pc:spChg>
        <pc:spChg chg="mod">
          <ac:chgData name="Katherine Baker" userId="a17e3454-3824-4ccd-a0ce-301a33aef152" providerId="ADAL" clId="{D4BB1C89-EA73-4AAE-909B-692CC3B9538C}" dt="2024-05-28T23:33:10.935" v="37" actId="14100"/>
          <ac:spMkLst>
            <pc:docMk/>
            <pc:sldMk cId="1627403091" sldId="256"/>
            <ac:spMk id="21" creationId="{31AAE139-EEF5-48BE-0B58-B5B7DC1A8322}"/>
          </ac:spMkLst>
        </pc:spChg>
        <pc:spChg chg="add mod">
          <ac:chgData name="Katherine Baker" userId="a17e3454-3824-4ccd-a0ce-301a33aef152" providerId="ADAL" clId="{D4BB1C89-EA73-4AAE-909B-692CC3B9538C}" dt="2024-05-28T23:34:57.326" v="136" actId="1076"/>
          <ac:spMkLst>
            <pc:docMk/>
            <pc:sldMk cId="1627403091" sldId="256"/>
            <ac:spMk id="23" creationId="{9699D924-D67A-A343-3426-478C5B9F4242}"/>
          </ac:spMkLst>
        </pc:spChg>
      </pc:sldChg>
      <pc:sldChg chg="addSp delSp modSp new mod addCm">
        <pc:chgData name="Katherine Baker" userId="a17e3454-3824-4ccd-a0ce-301a33aef152" providerId="ADAL" clId="{D4BB1C89-EA73-4AAE-909B-692CC3B9538C}" dt="2024-06-07T00:10:09.989" v="165" actId="478"/>
        <pc:sldMkLst>
          <pc:docMk/>
          <pc:sldMk cId="4223802183" sldId="257"/>
        </pc:sldMkLst>
        <pc:spChg chg="add del mod">
          <ac:chgData name="Katherine Baker" userId="a17e3454-3824-4ccd-a0ce-301a33aef152" providerId="ADAL" clId="{D4BB1C89-EA73-4AAE-909B-692CC3B9538C}" dt="2024-05-28T23:35:54.625" v="138" actId="478"/>
          <ac:spMkLst>
            <pc:docMk/>
            <pc:sldMk cId="4223802183" sldId="257"/>
            <ac:spMk id="2" creationId="{181728CA-AC29-5187-7A66-532518009316}"/>
          </ac:spMkLst>
        </pc:spChg>
        <pc:spChg chg="add mod">
          <ac:chgData name="Katherine Baker" userId="a17e3454-3824-4ccd-a0ce-301a33aef152" providerId="ADAL" clId="{D4BB1C89-EA73-4AAE-909B-692CC3B9538C}" dt="2024-05-28T23:38:28.987" v="161" actId="1076"/>
          <ac:spMkLst>
            <pc:docMk/>
            <pc:sldMk cId="4223802183" sldId="257"/>
            <ac:spMk id="5" creationId="{F71E6A65-7180-266C-87BE-598B541BF187}"/>
          </ac:spMkLst>
        </pc:spChg>
        <pc:graphicFrameChg chg="add mod modGraphic">
          <ac:chgData name="Katherine Baker" userId="a17e3454-3824-4ccd-a0ce-301a33aef152" providerId="ADAL" clId="{D4BB1C89-EA73-4AAE-909B-692CC3B9538C}" dt="2024-05-28T23:38:12.664" v="157" actId="1076"/>
          <ac:graphicFrameMkLst>
            <pc:docMk/>
            <pc:sldMk cId="4223802183" sldId="257"/>
            <ac:graphicFrameMk id="3" creationId="{9BB06DB6-94D5-3FE9-C806-4B5DB88FBE56}"/>
          </ac:graphicFrameMkLst>
        </pc:graphicFrameChg>
        <pc:graphicFrameChg chg="add del mod modGraphic">
          <ac:chgData name="Katherine Baker" userId="a17e3454-3824-4ccd-a0ce-301a33aef152" providerId="ADAL" clId="{D4BB1C89-EA73-4AAE-909B-692CC3B9538C}" dt="2024-06-07T00:10:09.989" v="165" actId="478"/>
          <ac:graphicFrameMkLst>
            <pc:docMk/>
            <pc:sldMk cId="4223802183" sldId="257"/>
            <ac:graphicFrameMk id="4" creationId="{B6140504-27AD-0569-D9F8-605B5170FA2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Katherine Baker" userId="a17e3454-3824-4ccd-a0ce-301a33aef152" providerId="ADAL" clId="{D4BB1C89-EA73-4AAE-909B-692CC3B9538C}" dt="2024-05-28T23:39:28.371" v="162"/>
              <pc2:cmMkLst xmlns:pc2="http://schemas.microsoft.com/office/powerpoint/2019/9/main/command">
                <pc:docMk/>
                <pc:sldMk cId="4223802183" sldId="257"/>
                <pc2:cmMk id="{073CE30B-3353-4525-B362-04D316198157}"/>
              </pc2:cmMkLst>
            </pc226:cmChg>
          </p:ext>
        </pc:extLst>
      </pc:sldChg>
    </pc:docChg>
  </pc:docChgLst>
  <pc:docChgLst>
    <pc:chgData name="Katherine Baker" userId="a17e3454-3824-4ccd-a0ce-301a33aef152" providerId="ADAL" clId="{7515FA16-4E79-40C7-B7B8-44F9BD80E028}"/>
    <pc:docChg chg="undo custSel addSld modSld sldOrd">
      <pc:chgData name="Katherine Baker" userId="a17e3454-3824-4ccd-a0ce-301a33aef152" providerId="ADAL" clId="{7515FA16-4E79-40C7-B7B8-44F9BD80E028}" dt="2024-07-18T01:06:43.625" v="202" actId="20577"/>
      <pc:docMkLst>
        <pc:docMk/>
      </pc:docMkLst>
      <pc:sldChg chg="addSp modSp mod">
        <pc:chgData name="Katherine Baker" userId="a17e3454-3824-4ccd-a0ce-301a33aef152" providerId="ADAL" clId="{7515FA16-4E79-40C7-B7B8-44F9BD80E028}" dt="2024-07-18T01:06:43.625" v="202" actId="20577"/>
        <pc:sldMkLst>
          <pc:docMk/>
          <pc:sldMk cId="1627403091" sldId="256"/>
        </pc:sldMkLst>
        <pc:spChg chg="add mod">
          <ac:chgData name="Katherine Baker" userId="a17e3454-3824-4ccd-a0ce-301a33aef152" providerId="ADAL" clId="{7515FA16-4E79-40C7-B7B8-44F9BD80E028}" dt="2024-07-18T01:06:43.625" v="202" actId="20577"/>
          <ac:spMkLst>
            <pc:docMk/>
            <pc:sldMk cId="1627403091" sldId="256"/>
            <ac:spMk id="2" creationId="{EA4A9F82-6F67-0FEC-A046-570B9CD53E1E}"/>
          </ac:spMkLst>
        </pc:spChg>
      </pc:sldChg>
      <pc:sldChg chg="addSp delSp modSp add mod ord">
        <pc:chgData name="Katherine Baker" userId="a17e3454-3824-4ccd-a0ce-301a33aef152" providerId="ADAL" clId="{7515FA16-4E79-40C7-B7B8-44F9BD80E028}" dt="2024-07-18T01:06:08.040" v="193" actId="113"/>
        <pc:sldMkLst>
          <pc:docMk/>
          <pc:sldMk cId="2594580831" sldId="258"/>
        </pc:sldMkLst>
        <pc:spChg chg="add mod">
          <ac:chgData name="Katherine Baker" userId="a17e3454-3824-4ccd-a0ce-301a33aef152" providerId="ADAL" clId="{7515FA16-4E79-40C7-B7B8-44F9BD80E028}" dt="2024-07-18T01:06:08.040" v="193" actId="113"/>
          <ac:spMkLst>
            <pc:docMk/>
            <pc:sldMk cId="2594580831" sldId="258"/>
            <ac:spMk id="2" creationId="{1139E931-61BF-96AD-A958-CE6470772D55}"/>
          </ac:spMkLst>
        </pc:spChg>
        <pc:spChg chg="mod">
          <ac:chgData name="Katherine Baker" userId="a17e3454-3824-4ccd-a0ce-301a33aef152" providerId="ADAL" clId="{7515FA16-4E79-40C7-B7B8-44F9BD80E028}" dt="2024-07-18T00:48:44.739" v="18" actId="1076"/>
          <ac:spMkLst>
            <pc:docMk/>
            <pc:sldMk cId="2594580831" sldId="258"/>
            <ac:spMk id="9" creationId="{6F922A17-6030-7C67-D9AB-4179399957AC}"/>
          </ac:spMkLst>
        </pc:spChg>
        <pc:spChg chg="mod">
          <ac:chgData name="Katherine Baker" userId="a17e3454-3824-4ccd-a0ce-301a33aef152" providerId="ADAL" clId="{7515FA16-4E79-40C7-B7B8-44F9BD80E028}" dt="2024-07-18T00:48:45.291" v="19" actId="1076"/>
          <ac:spMkLst>
            <pc:docMk/>
            <pc:sldMk cId="2594580831" sldId="258"/>
            <ac:spMk id="10" creationId="{7BC1181A-BB74-778C-0EE0-CF67035EAE96}"/>
          </ac:spMkLst>
        </pc:spChg>
        <pc:spChg chg="del">
          <ac:chgData name="Katherine Baker" userId="a17e3454-3824-4ccd-a0ce-301a33aef152" providerId="ADAL" clId="{7515FA16-4E79-40C7-B7B8-44F9BD80E028}" dt="2024-07-18T01:03:27.578" v="59" actId="478"/>
          <ac:spMkLst>
            <pc:docMk/>
            <pc:sldMk cId="2594580831" sldId="258"/>
            <ac:spMk id="11" creationId="{9499746E-5C4C-924D-B723-682EB0C8027F}"/>
          </ac:spMkLst>
        </pc:spChg>
        <pc:spChg chg="del mod">
          <ac:chgData name="Katherine Baker" userId="a17e3454-3824-4ccd-a0ce-301a33aef152" providerId="ADAL" clId="{7515FA16-4E79-40C7-B7B8-44F9BD80E028}" dt="2024-07-18T01:03:34.344" v="60" actId="478"/>
          <ac:spMkLst>
            <pc:docMk/>
            <pc:sldMk cId="2594580831" sldId="258"/>
            <ac:spMk id="12" creationId="{02F8954A-F8B5-41E2-14F6-F648D1C87E48}"/>
          </ac:spMkLst>
        </pc:spChg>
        <pc:spChg chg="del mod">
          <ac:chgData name="Katherine Baker" userId="a17e3454-3824-4ccd-a0ce-301a33aef152" providerId="ADAL" clId="{7515FA16-4E79-40C7-B7B8-44F9BD80E028}" dt="2024-07-18T01:03:36.284" v="61" actId="478"/>
          <ac:spMkLst>
            <pc:docMk/>
            <pc:sldMk cId="2594580831" sldId="258"/>
            <ac:spMk id="13" creationId="{456FC51E-7506-DD52-4C9C-152A232D5677}"/>
          </ac:spMkLst>
        </pc:spChg>
        <pc:spChg chg="add del">
          <ac:chgData name="Katherine Baker" userId="a17e3454-3824-4ccd-a0ce-301a33aef152" providerId="ADAL" clId="{7515FA16-4E79-40C7-B7B8-44F9BD80E028}" dt="2024-07-18T00:51:09.486" v="22" actId="478"/>
          <ac:spMkLst>
            <pc:docMk/>
            <pc:sldMk cId="2594580831" sldId="258"/>
            <ac:spMk id="16" creationId="{1865E6B6-775C-FC5D-1CF3-2594B1032E94}"/>
          </ac:spMkLst>
        </pc:spChg>
        <pc:spChg chg="mod">
          <ac:chgData name="Katherine Baker" userId="a17e3454-3824-4ccd-a0ce-301a33aef152" providerId="ADAL" clId="{7515FA16-4E79-40C7-B7B8-44F9BD80E028}" dt="2024-07-18T00:48:42.697" v="16" actId="1076"/>
          <ac:spMkLst>
            <pc:docMk/>
            <pc:sldMk cId="2594580831" sldId="258"/>
            <ac:spMk id="20" creationId="{F0F0F757-036A-7879-AF5D-F02DC05A1635}"/>
          </ac:spMkLst>
        </pc:spChg>
        <pc:spChg chg="del mod">
          <ac:chgData name="Katherine Baker" userId="a17e3454-3824-4ccd-a0ce-301a33aef152" providerId="ADAL" clId="{7515FA16-4E79-40C7-B7B8-44F9BD80E028}" dt="2024-07-18T01:03:46.915" v="62" actId="478"/>
          <ac:spMkLst>
            <pc:docMk/>
            <pc:sldMk cId="2594580831" sldId="258"/>
            <ac:spMk id="22" creationId="{6DC00B38-C072-154F-B525-AC999D5C02D4}"/>
          </ac:spMkLst>
        </pc:spChg>
        <pc:spChg chg="mod">
          <ac:chgData name="Katherine Baker" userId="a17e3454-3824-4ccd-a0ce-301a33aef152" providerId="ADAL" clId="{7515FA16-4E79-40C7-B7B8-44F9BD80E028}" dt="2024-07-18T00:51:08.985" v="21" actId="1076"/>
          <ac:spMkLst>
            <pc:docMk/>
            <pc:sldMk cId="2594580831" sldId="258"/>
            <ac:spMk id="23" creationId="{9699D924-D67A-A343-3426-478C5B9F4242}"/>
          </ac:spMkLst>
        </pc:spChg>
        <pc:cxnChg chg="add del mod">
          <ac:chgData name="Katherine Baker" userId="a17e3454-3824-4ccd-a0ce-301a33aef152" providerId="ADAL" clId="{7515FA16-4E79-40C7-B7B8-44F9BD80E028}" dt="2024-07-18T00:51:10.686" v="24" actId="1076"/>
          <ac:cxnSpMkLst>
            <pc:docMk/>
            <pc:sldMk cId="2594580831" sldId="258"/>
            <ac:cxnSpMk id="7" creationId="{13893DCA-D082-C8E7-B147-B7BE5C724456}"/>
          </ac:cxnSpMkLst>
        </pc:cxnChg>
      </pc:sldChg>
      <pc:sldChg chg="addSp delSp modSp add mod">
        <pc:chgData name="Katherine Baker" userId="a17e3454-3824-4ccd-a0ce-301a33aef152" providerId="ADAL" clId="{7515FA16-4E79-40C7-B7B8-44F9BD80E028}" dt="2024-07-18T01:06:04.610" v="192" actId="113"/>
        <pc:sldMkLst>
          <pc:docMk/>
          <pc:sldMk cId="2280626240" sldId="259"/>
        </pc:sldMkLst>
        <pc:spChg chg="add mod">
          <ac:chgData name="Katherine Baker" userId="a17e3454-3824-4ccd-a0ce-301a33aef152" providerId="ADAL" clId="{7515FA16-4E79-40C7-B7B8-44F9BD80E028}" dt="2024-07-18T01:06:04.610" v="192" actId="113"/>
          <ac:spMkLst>
            <pc:docMk/>
            <pc:sldMk cId="2280626240" sldId="259"/>
            <ac:spMk id="2" creationId="{967A671F-A2AC-913D-2818-E420FA7A7AC6}"/>
          </ac:spMkLst>
        </pc:spChg>
        <pc:spChg chg="del">
          <ac:chgData name="Katherine Baker" userId="a17e3454-3824-4ccd-a0ce-301a33aef152" providerId="ADAL" clId="{7515FA16-4E79-40C7-B7B8-44F9BD80E028}" dt="2024-07-18T01:05:29.115" v="129" actId="478"/>
          <ac:spMkLst>
            <pc:docMk/>
            <pc:sldMk cId="2280626240" sldId="259"/>
            <ac:spMk id="11" creationId="{9499746E-5C4C-924D-B723-682EB0C8027F}"/>
          </ac:spMkLst>
        </pc:spChg>
        <pc:spChg chg="del">
          <ac:chgData name="Katherine Baker" userId="a17e3454-3824-4ccd-a0ce-301a33aef152" providerId="ADAL" clId="{7515FA16-4E79-40C7-B7B8-44F9BD80E028}" dt="2024-07-18T01:05:38.249" v="156" actId="478"/>
          <ac:spMkLst>
            <pc:docMk/>
            <pc:sldMk cId="2280626240" sldId="259"/>
            <ac:spMk id="12" creationId="{02F8954A-F8B5-41E2-14F6-F648D1C87E48}"/>
          </ac:spMkLst>
        </pc:spChg>
        <pc:spChg chg="del">
          <ac:chgData name="Katherine Baker" userId="a17e3454-3824-4ccd-a0ce-301a33aef152" providerId="ADAL" clId="{7515FA16-4E79-40C7-B7B8-44F9BD80E028}" dt="2024-07-18T01:05:51.492" v="190" actId="478"/>
          <ac:spMkLst>
            <pc:docMk/>
            <pc:sldMk cId="2280626240" sldId="259"/>
            <ac:spMk id="13" creationId="{456FC51E-7506-DD52-4C9C-152A232D5677}"/>
          </ac:spMkLst>
        </pc:spChg>
        <pc:spChg chg="mod">
          <ac:chgData name="Katherine Baker" userId="a17e3454-3824-4ccd-a0ce-301a33aef152" providerId="ADAL" clId="{7515FA16-4E79-40C7-B7B8-44F9BD80E028}" dt="2024-07-18T01:05:26.478" v="128" actId="207"/>
          <ac:spMkLst>
            <pc:docMk/>
            <pc:sldMk cId="2280626240" sldId="259"/>
            <ac:spMk id="19" creationId="{D95ED68C-62CC-22F5-3E72-D799F1E674A6}"/>
          </ac:spMkLst>
        </pc:spChg>
        <pc:spChg chg="mod">
          <ac:chgData name="Katherine Baker" userId="a17e3454-3824-4ccd-a0ce-301a33aef152" providerId="ADAL" clId="{7515FA16-4E79-40C7-B7B8-44F9BD80E028}" dt="2024-07-18T01:05:34.744" v="155" actId="207"/>
          <ac:spMkLst>
            <pc:docMk/>
            <pc:sldMk cId="2280626240" sldId="259"/>
            <ac:spMk id="20" creationId="{F0F0F757-036A-7879-AF5D-F02DC05A1635}"/>
          </ac:spMkLst>
        </pc:spChg>
        <pc:spChg chg="mod">
          <ac:chgData name="Katherine Baker" userId="a17e3454-3824-4ccd-a0ce-301a33aef152" providerId="ADAL" clId="{7515FA16-4E79-40C7-B7B8-44F9BD80E028}" dt="2024-07-18T01:05:57.047" v="191" actId="14100"/>
          <ac:spMkLst>
            <pc:docMk/>
            <pc:sldMk cId="2280626240" sldId="259"/>
            <ac:spMk id="21" creationId="{31AAE139-EEF5-48BE-0B58-B5B7DC1A8322}"/>
          </ac:spMkLst>
        </pc:spChg>
        <pc:spChg chg="del">
          <ac:chgData name="Katherine Baker" userId="a17e3454-3824-4ccd-a0ce-301a33aef152" providerId="ADAL" clId="{7515FA16-4E79-40C7-B7B8-44F9BD80E028}" dt="2024-07-18T01:05:50.826" v="189" actId="478"/>
          <ac:spMkLst>
            <pc:docMk/>
            <pc:sldMk cId="2280626240" sldId="259"/>
            <ac:spMk id="22" creationId="{6DC00B38-C072-154F-B525-AC999D5C02D4}"/>
          </ac:spMkLst>
        </pc:spChg>
      </pc:sldChg>
    </pc:docChg>
  </pc:docChgLst>
</pc:chgInfo>
</file>

<file path=ppt/comments/modernComment_101_FBC21B4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3CE30B-3353-4525-B362-04D316198157}" authorId="{8F72FB5F-57AF-2323-4310-C1F20579206E}" created="2024-05-28T23:39:28.371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223802183" sldId="257"/>
      <ac:graphicFrameMk id="3" creationId="{9BB06DB6-94D5-3FE9-C806-4B5DB88FBE56}"/>
      <ac:tblMk/>
      <ac:tcMk rowId="1228391574" colId="1792836949"/>
      <ac:txMk cp="0" len="4">
        <ac:context len="5" hash="58636888"/>
      </ac:txMk>
    </ac:txMkLst>
    <p188:pos x="5637700" y="2174764"/>
    <p188:txBody>
      <a:bodyPr/>
      <a:lstStyle/>
      <a:p>
        <a:r>
          <a:rPr lang="en-AU"/>
          <a:t>We assume group 6 spends 2 hours a day transiting the upper mesopelagic zone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4083-99B6-C5C5-96B6-1D74DBEF6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23815-5246-B1E0-D996-F0A55853D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C4752-4C51-A68C-4FAB-23DF359F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BFC-8252-463D-B169-752E1E9F03E9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EE7B5-407D-38B3-9B20-1887A1AF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54757-4EAA-EFDF-78C4-0454AB89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6A8-A09C-4BBD-BB5E-1C77BA7F1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3063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ACE1D-0736-CECA-E53B-6A10EB32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E8DE2-79D2-45CF-6A75-70B333BF2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2EE61-1528-0934-70B5-221EA7446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BFC-8252-463D-B169-752E1E9F03E9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00ACA-0CBE-FDD5-5332-4BD2D48E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5EC10-065E-3618-E3D7-6B9A576C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6A8-A09C-4BBD-BB5E-1C77BA7F1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89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FB350F-38EB-393A-8C12-3A50991D1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821A7-203B-3BE4-9962-D7A61230F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16BE-6DF6-EA23-656E-B82E5075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BFC-8252-463D-B169-752E1E9F03E9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0B77C-42BA-8BCA-4E1A-5A582045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AED9-03E8-BDCE-FDB6-0B124E1F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6A8-A09C-4BBD-BB5E-1C77BA7F1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38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699F-869B-10FC-B87C-1AFAFE2D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BD6BC-A306-FC21-72D6-F5F09EDD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F13E-B469-91C6-08D2-118E94FF8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BFC-8252-463D-B169-752E1E9F03E9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3387-06BA-9BC7-97BE-CF226DEA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989B2-D6F1-F6E8-5F73-27204ACF2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6A8-A09C-4BBD-BB5E-1C77BA7F1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17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C4D43-967A-A65C-563D-83A65960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294AB-19C9-B9E3-B0A6-BAC934AD4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91E9B-B73B-138A-75DB-AF8ACD91B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BFC-8252-463D-B169-752E1E9F03E9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2795-CECB-ACC6-54DC-16401FDCF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324F3-1FAD-D055-2D18-3CBCEB9B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6A8-A09C-4BBD-BB5E-1C77BA7F1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39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2E26-4069-67E0-9532-88B3944E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D7AA-81A7-1F34-501A-CD092896E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5C448-864C-AEBE-6432-FA80D8FED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9EAB9E-9BE5-A2B0-1B23-46C32283E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BFC-8252-463D-B169-752E1E9F03E9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710D0-46EF-1660-F0F6-F8614300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3369A-1FE7-74AA-2481-7B1E1A35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6A8-A09C-4BBD-BB5E-1C77BA7F1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48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28A-BD16-959E-DF1C-D5AD4545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FE105-579E-00F1-642E-7C1FC10B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9A331-F022-BB84-B404-DBC10E377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55B5E-DE68-010A-5241-19FB5DEC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CAE79B-9CD7-4256-EAEE-8F6328C71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19933-5444-4D9B-CF5F-941A9180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BFC-8252-463D-B169-752E1E9F03E9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3D37A-4C0F-E6C3-D5BA-32238DE4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724F34-C5DA-C77E-0EC3-7B7722F9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6A8-A09C-4BBD-BB5E-1C77BA7F1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251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5A41-530A-7948-5770-386A856C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B8D9A-24BF-DFF2-FC18-53DDA292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BFC-8252-463D-B169-752E1E9F03E9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9DB044-FA67-24A8-9C4E-777C120E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8E6815-BD57-EB52-354D-FF462889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6A8-A09C-4BBD-BB5E-1C77BA7F1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220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519D3-5163-1BF0-D131-5AC432D5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BFC-8252-463D-B169-752E1E9F03E9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06C225-CC1C-028F-15A0-C24A8FBA3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F49865-5429-AC4A-C784-16DA1AED5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6A8-A09C-4BBD-BB5E-1C77BA7F1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78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CBC2B-935C-8E61-C451-D00E9CD0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641F-3B4E-3619-1C9A-67BE8C9B2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F0502-1B37-E0E9-48DD-7AE131CC2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27890-15DA-95C5-D935-BBFC411D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BFC-8252-463D-B169-752E1E9F03E9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DD789-91EA-1192-806D-E975FAF23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49F0B-46DC-8D57-DFCC-EF6657EA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6A8-A09C-4BBD-BB5E-1C77BA7F1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419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7830-E40F-A826-8B7D-AD9A2CA85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F2255-E65A-78B8-1560-CA9DF3C87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C29B3-2DED-0414-CBBB-7B3B8D51E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5B66F-27F5-FC10-1A79-99AA2155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EBBFC-8252-463D-B169-752E1E9F03E9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F954-E24E-99EB-82A6-8CE397DB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03161-71DA-B51C-8167-32BFE116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B6A8-A09C-4BBD-BB5E-1C77BA7F1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105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5191B-4D8D-42CD-B888-73518972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14034-E6A7-A38C-3E86-4166BA220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84A7-57F5-20D9-23E0-3C5179EAF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EBBFC-8252-463D-B169-752E1E9F03E9}" type="datetimeFigureOut">
              <a:rPr lang="en-AU" smtClean="0"/>
              <a:t>18/07/2024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5BB80-D0E7-B8EA-B3D3-DCD37DA30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93E7-1227-7166-531F-D0443A3F6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25B6A8-A09C-4BBD-BB5E-1C77BA7F19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193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FBC21B4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4429C0-ED80-3A01-678C-891F314BF6E2}"/>
              </a:ext>
            </a:extLst>
          </p:cNvPr>
          <p:cNvCxnSpPr/>
          <p:nvPr/>
        </p:nvCxnSpPr>
        <p:spPr>
          <a:xfrm>
            <a:off x="0" y="600364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F60791-C2C8-6D48-6A92-B44D67E1C740}"/>
              </a:ext>
            </a:extLst>
          </p:cNvPr>
          <p:cNvCxnSpPr/>
          <p:nvPr/>
        </p:nvCxnSpPr>
        <p:spPr>
          <a:xfrm>
            <a:off x="0" y="1987204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93DCA-D082-C8E7-B147-B7BE5C724456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E5C399-3CEC-93D7-B668-56E55D43524B}"/>
              </a:ext>
            </a:extLst>
          </p:cNvPr>
          <p:cNvSpPr/>
          <p:nvPr/>
        </p:nvSpPr>
        <p:spPr>
          <a:xfrm>
            <a:off x="720852" y="614902"/>
            <a:ext cx="1261872" cy="1357766"/>
          </a:xfrm>
          <a:prstGeom prst="round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922A17-6030-7C67-D9AB-4179399957AC}"/>
              </a:ext>
            </a:extLst>
          </p:cNvPr>
          <p:cNvSpPr/>
          <p:nvPr/>
        </p:nvSpPr>
        <p:spPr>
          <a:xfrm>
            <a:off x="2019300" y="1999967"/>
            <a:ext cx="1426464" cy="1429032"/>
          </a:xfrm>
          <a:prstGeom prst="round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C1181A-BB74-778C-0EE0-CF67035EAE96}"/>
              </a:ext>
            </a:extLst>
          </p:cNvPr>
          <p:cNvSpPr/>
          <p:nvPr/>
        </p:nvSpPr>
        <p:spPr>
          <a:xfrm>
            <a:off x="3713226" y="3428999"/>
            <a:ext cx="1354836" cy="3428995"/>
          </a:xfrm>
          <a:prstGeom prst="round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99746E-5C4C-924D-B723-682EB0C8027F}"/>
              </a:ext>
            </a:extLst>
          </p:cNvPr>
          <p:cNvSpPr/>
          <p:nvPr/>
        </p:nvSpPr>
        <p:spPr>
          <a:xfrm>
            <a:off x="5465064" y="633943"/>
            <a:ext cx="1261872" cy="279505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F8954A-F8B5-41E2-14F6-F648D1C87E48}"/>
              </a:ext>
            </a:extLst>
          </p:cNvPr>
          <p:cNvSpPr/>
          <p:nvPr/>
        </p:nvSpPr>
        <p:spPr>
          <a:xfrm>
            <a:off x="7756513" y="2066544"/>
            <a:ext cx="1261872" cy="479145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6FC51E-7506-DD52-4C9C-152A232D5677}"/>
              </a:ext>
            </a:extLst>
          </p:cNvPr>
          <p:cNvSpPr/>
          <p:nvPr/>
        </p:nvSpPr>
        <p:spPr>
          <a:xfrm>
            <a:off x="10209276" y="667511"/>
            <a:ext cx="1161288" cy="6190489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CC1E2-6DE0-CED2-EAA9-9B902B0C2A4D}"/>
              </a:ext>
            </a:extLst>
          </p:cNvPr>
          <p:cNvSpPr txBox="1"/>
          <p:nvPr/>
        </p:nvSpPr>
        <p:spPr>
          <a:xfrm>
            <a:off x="0" y="555257"/>
            <a:ext cx="72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5A166-6861-9F31-08FD-909AF6E5A335}"/>
              </a:ext>
            </a:extLst>
          </p:cNvPr>
          <p:cNvSpPr txBox="1"/>
          <p:nvPr/>
        </p:nvSpPr>
        <p:spPr>
          <a:xfrm>
            <a:off x="-38100" y="1972668"/>
            <a:ext cx="8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200 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5E6B6-775C-FC5D-1CF3-2594B1032E94}"/>
              </a:ext>
            </a:extLst>
          </p:cNvPr>
          <p:cNvSpPr txBox="1"/>
          <p:nvPr/>
        </p:nvSpPr>
        <p:spPr>
          <a:xfrm>
            <a:off x="0" y="3393728"/>
            <a:ext cx="8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400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0D667-DF36-553B-41FB-E01EF474E1DA}"/>
              </a:ext>
            </a:extLst>
          </p:cNvPr>
          <p:cNvSpPr txBox="1"/>
          <p:nvPr/>
        </p:nvSpPr>
        <p:spPr>
          <a:xfrm>
            <a:off x="0" y="6488668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1000 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5ED68C-62CC-22F5-3E72-D799F1E674A6}"/>
              </a:ext>
            </a:extLst>
          </p:cNvPr>
          <p:cNvSpPr/>
          <p:nvPr/>
        </p:nvSpPr>
        <p:spPr>
          <a:xfrm>
            <a:off x="5465064" y="633944"/>
            <a:ext cx="1261872" cy="13387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F0F757-036A-7879-AF5D-F02DC05A1635}"/>
              </a:ext>
            </a:extLst>
          </p:cNvPr>
          <p:cNvSpPr/>
          <p:nvPr/>
        </p:nvSpPr>
        <p:spPr>
          <a:xfrm>
            <a:off x="7756513" y="1999967"/>
            <a:ext cx="1261872" cy="1429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AAE139-EEF5-48BE-0B58-B5B7DC1A8322}"/>
              </a:ext>
            </a:extLst>
          </p:cNvPr>
          <p:cNvSpPr/>
          <p:nvPr/>
        </p:nvSpPr>
        <p:spPr>
          <a:xfrm>
            <a:off x="10209276" y="614902"/>
            <a:ext cx="1161288" cy="13850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DC00B38-C072-154F-B525-AC999D5C02D4}"/>
              </a:ext>
            </a:extLst>
          </p:cNvPr>
          <p:cNvSpPr/>
          <p:nvPr/>
        </p:nvSpPr>
        <p:spPr>
          <a:xfrm>
            <a:off x="10206228" y="2014502"/>
            <a:ext cx="1161288" cy="1379221"/>
          </a:xfrm>
          <a:prstGeom prst="roundRect">
            <a:avLst/>
          </a:prstGeom>
          <a:solidFill>
            <a:schemeClr val="accent1">
              <a:alpha val="6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9D924-D67A-A343-3426-478C5B9F4242}"/>
              </a:ext>
            </a:extLst>
          </p:cNvPr>
          <p:cNvSpPr txBox="1"/>
          <p:nvPr/>
        </p:nvSpPr>
        <p:spPr>
          <a:xfrm>
            <a:off x="7182" y="4590554"/>
            <a:ext cx="3191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Groups 1-3 </a:t>
            </a:r>
            <a:r>
              <a:rPr lang="en-AU" sz="1400" dirty="0"/>
              <a:t>= Residents or within layer migrants</a:t>
            </a:r>
          </a:p>
          <a:p>
            <a:endParaRPr lang="en-AU" sz="1400" dirty="0"/>
          </a:p>
          <a:p>
            <a:r>
              <a:rPr lang="en-AU" sz="1400" b="1" dirty="0"/>
              <a:t>Groups 4-6 </a:t>
            </a:r>
            <a:r>
              <a:rPr lang="en-AU" sz="1400" dirty="0"/>
              <a:t>= between layer migrants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A9F82-6F67-0FEC-A046-570B9CD53E1E}"/>
              </a:ext>
            </a:extLst>
          </p:cNvPr>
          <p:cNvSpPr txBox="1"/>
          <p:nvPr/>
        </p:nvSpPr>
        <p:spPr>
          <a:xfrm>
            <a:off x="-5635" y="23813"/>
            <a:ext cx="406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/>
              <a:t>24 hour species </a:t>
            </a:r>
            <a:r>
              <a:rPr lang="en-AU" b="1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62740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B06DB6-94D5-3FE9-C806-4B5DB88FB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641775"/>
              </p:ext>
            </p:extLst>
          </p:nvPr>
        </p:nvGraphicFramePr>
        <p:xfrm>
          <a:off x="1234440" y="1737360"/>
          <a:ext cx="5870445" cy="2958116"/>
        </p:xfrm>
        <a:graphic>
          <a:graphicData uri="http://schemas.openxmlformats.org/drawingml/2006/table">
            <a:tbl>
              <a:tblPr/>
              <a:tblGrid>
                <a:gridCol w="838635">
                  <a:extLst>
                    <a:ext uri="{9D8B030D-6E8A-4147-A177-3AD203B41FA5}">
                      <a16:colId xmlns:a16="http://schemas.microsoft.com/office/drawing/2014/main" val="202307754"/>
                    </a:ext>
                  </a:extLst>
                </a:gridCol>
                <a:gridCol w="838635">
                  <a:extLst>
                    <a:ext uri="{9D8B030D-6E8A-4147-A177-3AD203B41FA5}">
                      <a16:colId xmlns:a16="http://schemas.microsoft.com/office/drawing/2014/main" val="2473416404"/>
                    </a:ext>
                  </a:extLst>
                </a:gridCol>
                <a:gridCol w="838635">
                  <a:extLst>
                    <a:ext uri="{9D8B030D-6E8A-4147-A177-3AD203B41FA5}">
                      <a16:colId xmlns:a16="http://schemas.microsoft.com/office/drawing/2014/main" val="4247665949"/>
                    </a:ext>
                  </a:extLst>
                </a:gridCol>
                <a:gridCol w="838635">
                  <a:extLst>
                    <a:ext uri="{9D8B030D-6E8A-4147-A177-3AD203B41FA5}">
                      <a16:colId xmlns:a16="http://schemas.microsoft.com/office/drawing/2014/main" val="3581945335"/>
                    </a:ext>
                  </a:extLst>
                </a:gridCol>
                <a:gridCol w="838635">
                  <a:extLst>
                    <a:ext uri="{9D8B030D-6E8A-4147-A177-3AD203B41FA5}">
                      <a16:colId xmlns:a16="http://schemas.microsoft.com/office/drawing/2014/main" val="2889786499"/>
                    </a:ext>
                  </a:extLst>
                </a:gridCol>
                <a:gridCol w="838635">
                  <a:extLst>
                    <a:ext uri="{9D8B030D-6E8A-4147-A177-3AD203B41FA5}">
                      <a16:colId xmlns:a16="http://schemas.microsoft.com/office/drawing/2014/main" val="271065444"/>
                    </a:ext>
                  </a:extLst>
                </a:gridCol>
                <a:gridCol w="838635">
                  <a:extLst>
                    <a:ext uri="{9D8B030D-6E8A-4147-A177-3AD203B41FA5}">
                      <a16:colId xmlns:a16="http://schemas.microsoft.com/office/drawing/2014/main" val="1792836949"/>
                    </a:ext>
                  </a:extLst>
                </a:gridCol>
              </a:tblGrid>
              <a:tr h="4225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CC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2CEEF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016577"/>
                  </a:ext>
                </a:extLst>
              </a:tr>
              <a:tr h="4225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CC"/>
                          </a:highlight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732630"/>
                  </a:ext>
                </a:extLst>
              </a:tr>
              <a:tr h="4225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8767279"/>
                  </a:ext>
                </a:extLst>
              </a:tr>
              <a:tr h="4225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BE2D5"/>
                          </a:highlight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652314"/>
                  </a:ext>
                </a:extLst>
              </a:tr>
              <a:tr h="4225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2CEEF"/>
                          </a:highlight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91574"/>
                  </a:ext>
                </a:extLst>
              </a:tr>
              <a:tr h="4225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AE9F8"/>
                          </a:highlight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07098"/>
                  </a:ext>
                </a:extLst>
              </a:tr>
              <a:tr h="422588"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AF2D0"/>
                          </a:highlight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5979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1E6A65-7180-266C-87BE-598B541BF187}"/>
              </a:ext>
            </a:extLst>
          </p:cNvPr>
          <p:cNvSpPr txBox="1"/>
          <p:nvPr/>
        </p:nvSpPr>
        <p:spPr>
          <a:xfrm>
            <a:off x="1010409" y="45407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Interaction matrix 1</a:t>
            </a:r>
            <a:r>
              <a:rPr lang="en-AU" dirty="0"/>
              <a:t>: we assume entire population migrates synchronously at night</a:t>
            </a:r>
          </a:p>
        </p:txBody>
      </p:sp>
    </p:spTree>
    <p:extLst>
      <p:ext uri="{BB962C8B-B14F-4D97-AF65-F5344CB8AC3E}">
        <p14:creationId xmlns:p14="http://schemas.microsoft.com/office/powerpoint/2010/main" val="42238021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4429C0-ED80-3A01-678C-891F314BF6E2}"/>
              </a:ext>
            </a:extLst>
          </p:cNvPr>
          <p:cNvCxnSpPr/>
          <p:nvPr/>
        </p:nvCxnSpPr>
        <p:spPr>
          <a:xfrm>
            <a:off x="0" y="600364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F60791-C2C8-6D48-6A92-B44D67E1C740}"/>
              </a:ext>
            </a:extLst>
          </p:cNvPr>
          <p:cNvCxnSpPr/>
          <p:nvPr/>
        </p:nvCxnSpPr>
        <p:spPr>
          <a:xfrm>
            <a:off x="0" y="1987204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93DCA-D082-C8E7-B147-B7BE5C724456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E5C399-3CEC-93D7-B668-56E55D43524B}"/>
              </a:ext>
            </a:extLst>
          </p:cNvPr>
          <p:cNvSpPr/>
          <p:nvPr/>
        </p:nvSpPr>
        <p:spPr>
          <a:xfrm>
            <a:off x="720852" y="614902"/>
            <a:ext cx="1261872" cy="1357766"/>
          </a:xfrm>
          <a:prstGeom prst="round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922A17-6030-7C67-D9AB-4179399957AC}"/>
              </a:ext>
            </a:extLst>
          </p:cNvPr>
          <p:cNvSpPr/>
          <p:nvPr/>
        </p:nvSpPr>
        <p:spPr>
          <a:xfrm>
            <a:off x="2019300" y="1999967"/>
            <a:ext cx="1426464" cy="1429032"/>
          </a:xfrm>
          <a:prstGeom prst="round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C1181A-BB74-778C-0EE0-CF67035EAE96}"/>
              </a:ext>
            </a:extLst>
          </p:cNvPr>
          <p:cNvSpPr/>
          <p:nvPr/>
        </p:nvSpPr>
        <p:spPr>
          <a:xfrm>
            <a:off x="3713226" y="3428999"/>
            <a:ext cx="1354836" cy="3428995"/>
          </a:xfrm>
          <a:prstGeom prst="round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CC1E2-6DE0-CED2-EAA9-9B902B0C2A4D}"/>
              </a:ext>
            </a:extLst>
          </p:cNvPr>
          <p:cNvSpPr txBox="1"/>
          <p:nvPr/>
        </p:nvSpPr>
        <p:spPr>
          <a:xfrm>
            <a:off x="0" y="555257"/>
            <a:ext cx="72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5A166-6861-9F31-08FD-909AF6E5A335}"/>
              </a:ext>
            </a:extLst>
          </p:cNvPr>
          <p:cNvSpPr txBox="1"/>
          <p:nvPr/>
        </p:nvSpPr>
        <p:spPr>
          <a:xfrm>
            <a:off x="-38100" y="1972668"/>
            <a:ext cx="8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200 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5E6B6-775C-FC5D-1CF3-2594B1032E94}"/>
              </a:ext>
            </a:extLst>
          </p:cNvPr>
          <p:cNvSpPr txBox="1"/>
          <p:nvPr/>
        </p:nvSpPr>
        <p:spPr>
          <a:xfrm>
            <a:off x="0" y="3393728"/>
            <a:ext cx="8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400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0D667-DF36-553B-41FB-E01EF474E1DA}"/>
              </a:ext>
            </a:extLst>
          </p:cNvPr>
          <p:cNvSpPr txBox="1"/>
          <p:nvPr/>
        </p:nvSpPr>
        <p:spPr>
          <a:xfrm>
            <a:off x="0" y="6488668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1000 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5ED68C-62CC-22F5-3E72-D799F1E674A6}"/>
              </a:ext>
            </a:extLst>
          </p:cNvPr>
          <p:cNvSpPr/>
          <p:nvPr/>
        </p:nvSpPr>
        <p:spPr>
          <a:xfrm>
            <a:off x="5465064" y="633944"/>
            <a:ext cx="1261872" cy="1338724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F0F757-036A-7879-AF5D-F02DC05A1635}"/>
              </a:ext>
            </a:extLst>
          </p:cNvPr>
          <p:cNvSpPr/>
          <p:nvPr/>
        </p:nvSpPr>
        <p:spPr>
          <a:xfrm>
            <a:off x="7756513" y="1999967"/>
            <a:ext cx="1261872" cy="14290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AAE139-EEF5-48BE-0B58-B5B7DC1A8322}"/>
              </a:ext>
            </a:extLst>
          </p:cNvPr>
          <p:cNvSpPr/>
          <p:nvPr/>
        </p:nvSpPr>
        <p:spPr>
          <a:xfrm>
            <a:off x="10209276" y="614902"/>
            <a:ext cx="1161288" cy="138506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9D924-D67A-A343-3426-478C5B9F4242}"/>
              </a:ext>
            </a:extLst>
          </p:cNvPr>
          <p:cNvSpPr txBox="1"/>
          <p:nvPr/>
        </p:nvSpPr>
        <p:spPr>
          <a:xfrm>
            <a:off x="7182" y="4590554"/>
            <a:ext cx="3191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Groups 1-3 </a:t>
            </a:r>
            <a:r>
              <a:rPr lang="en-AU" sz="1400" dirty="0"/>
              <a:t>= Residents or within layer migrants</a:t>
            </a:r>
          </a:p>
          <a:p>
            <a:endParaRPr lang="en-AU" sz="1400" dirty="0"/>
          </a:p>
          <a:p>
            <a:r>
              <a:rPr lang="en-AU" sz="1400" b="1" dirty="0"/>
              <a:t>Groups 4-6 </a:t>
            </a:r>
            <a:r>
              <a:rPr lang="en-AU" sz="1400" dirty="0"/>
              <a:t>= between layer migrants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9E931-61BF-96AD-A958-CE6470772D55}"/>
              </a:ext>
            </a:extLst>
          </p:cNvPr>
          <p:cNvSpPr txBox="1"/>
          <p:nvPr/>
        </p:nvSpPr>
        <p:spPr>
          <a:xfrm>
            <a:off x="-5635" y="23813"/>
            <a:ext cx="406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Night species interactions</a:t>
            </a:r>
          </a:p>
        </p:txBody>
      </p:sp>
    </p:spTree>
    <p:extLst>
      <p:ext uri="{BB962C8B-B14F-4D97-AF65-F5344CB8AC3E}">
        <p14:creationId xmlns:p14="http://schemas.microsoft.com/office/powerpoint/2010/main" val="259458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4429C0-ED80-3A01-678C-891F314BF6E2}"/>
              </a:ext>
            </a:extLst>
          </p:cNvPr>
          <p:cNvCxnSpPr/>
          <p:nvPr/>
        </p:nvCxnSpPr>
        <p:spPr>
          <a:xfrm>
            <a:off x="0" y="600364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F60791-C2C8-6D48-6A92-B44D67E1C740}"/>
              </a:ext>
            </a:extLst>
          </p:cNvPr>
          <p:cNvCxnSpPr/>
          <p:nvPr/>
        </p:nvCxnSpPr>
        <p:spPr>
          <a:xfrm>
            <a:off x="0" y="1987204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893DCA-D082-C8E7-B147-B7BE5C724456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E5C399-3CEC-93D7-B668-56E55D43524B}"/>
              </a:ext>
            </a:extLst>
          </p:cNvPr>
          <p:cNvSpPr/>
          <p:nvPr/>
        </p:nvSpPr>
        <p:spPr>
          <a:xfrm>
            <a:off x="720852" y="614902"/>
            <a:ext cx="1261872" cy="1357766"/>
          </a:xfrm>
          <a:prstGeom prst="round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922A17-6030-7C67-D9AB-4179399957AC}"/>
              </a:ext>
            </a:extLst>
          </p:cNvPr>
          <p:cNvSpPr/>
          <p:nvPr/>
        </p:nvSpPr>
        <p:spPr>
          <a:xfrm>
            <a:off x="2019300" y="1999967"/>
            <a:ext cx="1426464" cy="1429032"/>
          </a:xfrm>
          <a:prstGeom prst="round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C1181A-BB74-778C-0EE0-CF67035EAE96}"/>
              </a:ext>
            </a:extLst>
          </p:cNvPr>
          <p:cNvSpPr/>
          <p:nvPr/>
        </p:nvSpPr>
        <p:spPr>
          <a:xfrm>
            <a:off x="3713226" y="3428999"/>
            <a:ext cx="1354836" cy="3428995"/>
          </a:xfrm>
          <a:prstGeom prst="roundRect">
            <a:avLst/>
          </a:prstGeom>
          <a:pattFill prst="pct7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ACC1E2-6DE0-CED2-EAA9-9B902B0C2A4D}"/>
              </a:ext>
            </a:extLst>
          </p:cNvPr>
          <p:cNvSpPr txBox="1"/>
          <p:nvPr/>
        </p:nvSpPr>
        <p:spPr>
          <a:xfrm>
            <a:off x="0" y="555257"/>
            <a:ext cx="720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 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5A166-6861-9F31-08FD-909AF6E5A335}"/>
              </a:ext>
            </a:extLst>
          </p:cNvPr>
          <p:cNvSpPr txBox="1"/>
          <p:nvPr/>
        </p:nvSpPr>
        <p:spPr>
          <a:xfrm>
            <a:off x="-38100" y="1972668"/>
            <a:ext cx="8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200 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5E6B6-775C-FC5D-1CF3-2594B1032E94}"/>
              </a:ext>
            </a:extLst>
          </p:cNvPr>
          <p:cNvSpPr txBox="1"/>
          <p:nvPr/>
        </p:nvSpPr>
        <p:spPr>
          <a:xfrm>
            <a:off x="0" y="3393728"/>
            <a:ext cx="82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400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0D667-DF36-553B-41FB-E01EF474E1DA}"/>
              </a:ext>
            </a:extLst>
          </p:cNvPr>
          <p:cNvSpPr txBox="1"/>
          <p:nvPr/>
        </p:nvSpPr>
        <p:spPr>
          <a:xfrm>
            <a:off x="0" y="6488668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1000 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95ED68C-62CC-22F5-3E72-D799F1E674A6}"/>
              </a:ext>
            </a:extLst>
          </p:cNvPr>
          <p:cNvSpPr/>
          <p:nvPr/>
        </p:nvSpPr>
        <p:spPr>
          <a:xfrm>
            <a:off x="5465064" y="1987204"/>
            <a:ext cx="1261872" cy="145633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F0F757-036A-7879-AF5D-F02DC05A1635}"/>
              </a:ext>
            </a:extLst>
          </p:cNvPr>
          <p:cNvSpPr/>
          <p:nvPr/>
        </p:nvSpPr>
        <p:spPr>
          <a:xfrm>
            <a:off x="7756513" y="3443534"/>
            <a:ext cx="1261872" cy="3414460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AAE139-EEF5-48BE-0B58-B5B7DC1A8322}"/>
              </a:ext>
            </a:extLst>
          </p:cNvPr>
          <p:cNvSpPr/>
          <p:nvPr/>
        </p:nvSpPr>
        <p:spPr>
          <a:xfrm>
            <a:off x="10206228" y="3428999"/>
            <a:ext cx="1161288" cy="3428995"/>
          </a:xfrm>
          <a:prstGeom prst="round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9D924-D67A-A343-3426-478C5B9F4242}"/>
              </a:ext>
            </a:extLst>
          </p:cNvPr>
          <p:cNvSpPr txBox="1"/>
          <p:nvPr/>
        </p:nvSpPr>
        <p:spPr>
          <a:xfrm>
            <a:off x="7182" y="4590554"/>
            <a:ext cx="31912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Groups 1-3 </a:t>
            </a:r>
            <a:r>
              <a:rPr lang="en-AU" sz="1400" dirty="0"/>
              <a:t>= Residents or within layer migrants</a:t>
            </a:r>
          </a:p>
          <a:p>
            <a:endParaRPr lang="en-AU" sz="1400" dirty="0"/>
          </a:p>
          <a:p>
            <a:r>
              <a:rPr lang="en-AU" sz="1400" b="1" dirty="0"/>
              <a:t>Groups 4-6 </a:t>
            </a:r>
            <a:r>
              <a:rPr lang="en-AU" sz="1400" dirty="0"/>
              <a:t>= between layer migrants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7A671F-A2AC-913D-2818-E420FA7A7AC6}"/>
              </a:ext>
            </a:extLst>
          </p:cNvPr>
          <p:cNvSpPr txBox="1"/>
          <p:nvPr/>
        </p:nvSpPr>
        <p:spPr>
          <a:xfrm>
            <a:off x="-5635" y="23813"/>
            <a:ext cx="4068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Day species interactions</a:t>
            </a:r>
          </a:p>
        </p:txBody>
      </p:sp>
    </p:spTree>
    <p:extLst>
      <p:ext uri="{BB962C8B-B14F-4D97-AF65-F5344CB8AC3E}">
        <p14:creationId xmlns:p14="http://schemas.microsoft.com/office/powerpoint/2010/main" val="2280626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155</Words>
  <Application>Microsoft Office PowerPoint</Application>
  <PresentationFormat>Widescreen</PresentationFormat>
  <Paragraphs>92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Baker</dc:creator>
  <cp:lastModifiedBy>Katherine Baker</cp:lastModifiedBy>
  <cp:revision>1</cp:revision>
  <dcterms:created xsi:type="dcterms:W3CDTF">2024-05-28T23:13:20Z</dcterms:created>
  <dcterms:modified xsi:type="dcterms:W3CDTF">2024-07-18T01:06:43Z</dcterms:modified>
</cp:coreProperties>
</file>