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275B01-FEE9-EB43-88AC-1DBDEF5CA722}" type="doc">
      <dgm:prSet loTypeId="urn:microsoft.com/office/officeart/2005/8/layout/process5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C0CD73D-DDFC-A64B-9C89-ED707C4591B5}">
      <dgm:prSet phldrT="[Text]"/>
      <dgm:spPr/>
      <dgm:t>
        <a:bodyPr/>
        <a:lstStyle/>
        <a:p>
          <a:r>
            <a:rPr lang="en-US" dirty="0" smtClean="0"/>
            <a:t>What color is this?</a:t>
          </a:r>
          <a:endParaRPr lang="en-US" dirty="0"/>
        </a:p>
      </dgm:t>
    </dgm:pt>
    <dgm:pt modelId="{584861E7-ADDA-FC40-922C-703574020112}" type="parTrans" cxnId="{1017EF36-0E11-3D4E-9861-300CAFB0ABC8}">
      <dgm:prSet/>
      <dgm:spPr/>
      <dgm:t>
        <a:bodyPr/>
        <a:lstStyle/>
        <a:p>
          <a:endParaRPr lang="en-US"/>
        </a:p>
      </dgm:t>
    </dgm:pt>
    <dgm:pt modelId="{ABE94C8E-5830-514D-A034-A11D55C3BF66}" type="sibTrans" cxnId="{1017EF36-0E11-3D4E-9861-300CAFB0ABC8}">
      <dgm:prSet/>
      <dgm:spPr/>
      <dgm:t>
        <a:bodyPr/>
        <a:lstStyle/>
        <a:p>
          <a:endParaRPr lang="en-US"/>
        </a:p>
      </dgm:t>
    </dgm:pt>
    <dgm:pt modelId="{323F04B2-464C-B840-9B06-DB621AB696B8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‘Tap’</a:t>
          </a:r>
          <a:endParaRPr lang="en-US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AFC2AF45-FE54-4A47-8D41-281418CEA8A0}" type="parTrans" cxnId="{860789C9-9A2B-AB41-A8D9-06A868A5F5E9}">
      <dgm:prSet/>
      <dgm:spPr/>
      <dgm:t>
        <a:bodyPr/>
        <a:lstStyle/>
        <a:p>
          <a:endParaRPr lang="en-US"/>
        </a:p>
      </dgm:t>
    </dgm:pt>
    <dgm:pt modelId="{860163A5-2F07-C941-974F-A87FBF9A1DB9}" type="sibTrans" cxnId="{860789C9-9A2B-AB41-A8D9-06A868A5F5E9}">
      <dgm:prSet/>
      <dgm:spPr/>
      <dgm:t>
        <a:bodyPr/>
        <a:lstStyle/>
        <a:p>
          <a:endParaRPr lang="en-US"/>
        </a:p>
      </dgm:t>
    </dgm:pt>
    <dgm:pt modelId="{C651B3B6-F9EE-EE4D-B53F-F57E95AE84C1}">
      <dgm:prSet phldrT="[Text]"/>
      <dgm:spPr/>
      <dgm:t>
        <a:bodyPr/>
        <a:lstStyle/>
        <a:p>
          <a:r>
            <a:rPr lang="en-US" dirty="0" smtClean="0"/>
            <a:t>Color RGB Value</a:t>
          </a:r>
          <a:endParaRPr lang="en-US" dirty="0"/>
        </a:p>
      </dgm:t>
    </dgm:pt>
    <dgm:pt modelId="{BBFB8BD5-0A64-F841-A0EB-3D1C65D1511F}" type="parTrans" cxnId="{6DBAEA00-4C7E-7F41-B809-1CF2D7C05FAA}">
      <dgm:prSet/>
      <dgm:spPr/>
      <dgm:t>
        <a:bodyPr/>
        <a:lstStyle/>
        <a:p>
          <a:endParaRPr lang="en-US"/>
        </a:p>
      </dgm:t>
    </dgm:pt>
    <dgm:pt modelId="{94739598-520D-3A47-B29A-C477D02208D1}" type="sibTrans" cxnId="{6DBAEA00-4C7E-7F41-B809-1CF2D7C05FAA}">
      <dgm:prSet/>
      <dgm:spPr/>
      <dgm:t>
        <a:bodyPr/>
        <a:lstStyle/>
        <a:p>
          <a:endParaRPr lang="en-US"/>
        </a:p>
      </dgm:t>
    </dgm:pt>
    <dgm:pt modelId="{AF75E6A5-858C-C545-98A6-E4F1CDA4B614}" type="pres">
      <dgm:prSet presAssocID="{96275B01-FEE9-EB43-88AC-1DBDEF5CA72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129790-E0A2-5C44-98A9-F38248A1F36C}" type="pres">
      <dgm:prSet presAssocID="{7C0CD73D-DDFC-A64B-9C89-ED707C4591B5}" presName="node" presStyleLbl="node1" presStyleIdx="0" presStyleCnt="3" custScaleX="1749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1548D-E1CE-B940-AC80-B3579A23158A}" type="pres">
      <dgm:prSet presAssocID="{ABE94C8E-5830-514D-A034-A11D55C3BF6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D13FB2D-32AA-0843-9877-A5CB8E6DC04F}" type="pres">
      <dgm:prSet presAssocID="{ABE94C8E-5830-514D-A034-A11D55C3BF6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208A075-3810-2E4B-AFB7-BB0B29C7BF11}" type="pres">
      <dgm:prSet presAssocID="{323F04B2-464C-B840-9B06-DB621AB696B8}" presName="node" presStyleLbl="node1" presStyleIdx="1" presStyleCnt="3" custScaleX="561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A7C214-C1E4-A841-9DF6-2702D7B81E80}" type="pres">
      <dgm:prSet presAssocID="{860163A5-2F07-C941-974F-A87FBF9A1DB9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E81E212-0039-594F-B3F1-5AA17E08239A}" type="pres">
      <dgm:prSet presAssocID="{860163A5-2F07-C941-974F-A87FBF9A1DB9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47083CE-2CED-6244-AECF-0BD9231CDC06}" type="pres">
      <dgm:prSet presAssocID="{C651B3B6-F9EE-EE4D-B53F-F57E95AE84C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529954-5F37-094C-968B-18578D968194}" type="presOf" srcId="{860163A5-2F07-C941-974F-A87FBF9A1DB9}" destId="{CCA7C214-C1E4-A841-9DF6-2702D7B81E80}" srcOrd="0" destOrd="0" presId="urn:microsoft.com/office/officeart/2005/8/layout/process5"/>
    <dgm:cxn modelId="{778199B5-B004-5349-BBCB-16CF5D99DB22}" type="presOf" srcId="{ABE94C8E-5830-514D-A034-A11D55C3BF66}" destId="{8841548D-E1CE-B940-AC80-B3579A23158A}" srcOrd="0" destOrd="0" presId="urn:microsoft.com/office/officeart/2005/8/layout/process5"/>
    <dgm:cxn modelId="{6DBAEA00-4C7E-7F41-B809-1CF2D7C05FAA}" srcId="{96275B01-FEE9-EB43-88AC-1DBDEF5CA722}" destId="{C651B3B6-F9EE-EE4D-B53F-F57E95AE84C1}" srcOrd="2" destOrd="0" parTransId="{BBFB8BD5-0A64-F841-A0EB-3D1C65D1511F}" sibTransId="{94739598-520D-3A47-B29A-C477D02208D1}"/>
    <dgm:cxn modelId="{4A9EDED2-EFBF-E246-9BEE-85B416D61B46}" type="presOf" srcId="{96275B01-FEE9-EB43-88AC-1DBDEF5CA722}" destId="{AF75E6A5-858C-C545-98A6-E4F1CDA4B614}" srcOrd="0" destOrd="0" presId="urn:microsoft.com/office/officeart/2005/8/layout/process5"/>
    <dgm:cxn modelId="{3DB6B803-BE46-BD48-9FCC-B37A2A139847}" type="presOf" srcId="{323F04B2-464C-B840-9B06-DB621AB696B8}" destId="{5208A075-3810-2E4B-AFB7-BB0B29C7BF11}" srcOrd="0" destOrd="0" presId="urn:microsoft.com/office/officeart/2005/8/layout/process5"/>
    <dgm:cxn modelId="{D4B95DA5-244F-2A49-B901-FB32A9A9E626}" type="presOf" srcId="{ABE94C8E-5830-514D-A034-A11D55C3BF66}" destId="{3D13FB2D-32AA-0843-9877-A5CB8E6DC04F}" srcOrd="1" destOrd="0" presId="urn:microsoft.com/office/officeart/2005/8/layout/process5"/>
    <dgm:cxn modelId="{1017EF36-0E11-3D4E-9861-300CAFB0ABC8}" srcId="{96275B01-FEE9-EB43-88AC-1DBDEF5CA722}" destId="{7C0CD73D-DDFC-A64B-9C89-ED707C4591B5}" srcOrd="0" destOrd="0" parTransId="{584861E7-ADDA-FC40-922C-703574020112}" sibTransId="{ABE94C8E-5830-514D-A034-A11D55C3BF66}"/>
    <dgm:cxn modelId="{D5B96480-BC79-6D42-A28F-023274641509}" type="presOf" srcId="{C651B3B6-F9EE-EE4D-B53F-F57E95AE84C1}" destId="{A47083CE-2CED-6244-AECF-0BD9231CDC06}" srcOrd="0" destOrd="0" presId="urn:microsoft.com/office/officeart/2005/8/layout/process5"/>
    <dgm:cxn modelId="{860789C9-9A2B-AB41-A8D9-06A868A5F5E9}" srcId="{96275B01-FEE9-EB43-88AC-1DBDEF5CA722}" destId="{323F04B2-464C-B840-9B06-DB621AB696B8}" srcOrd="1" destOrd="0" parTransId="{AFC2AF45-FE54-4A47-8D41-281418CEA8A0}" sibTransId="{860163A5-2F07-C941-974F-A87FBF9A1DB9}"/>
    <dgm:cxn modelId="{0C4CEFF0-0AEE-AE4F-A980-15DBBAFF935F}" type="presOf" srcId="{7C0CD73D-DDFC-A64B-9C89-ED707C4591B5}" destId="{58129790-E0A2-5C44-98A9-F38248A1F36C}" srcOrd="0" destOrd="0" presId="urn:microsoft.com/office/officeart/2005/8/layout/process5"/>
    <dgm:cxn modelId="{6E9FC761-F709-4546-BCBF-E031E023150C}" type="presOf" srcId="{860163A5-2F07-C941-974F-A87FBF9A1DB9}" destId="{0E81E212-0039-594F-B3F1-5AA17E08239A}" srcOrd="1" destOrd="0" presId="urn:microsoft.com/office/officeart/2005/8/layout/process5"/>
    <dgm:cxn modelId="{60B1F66F-4136-FF46-BCCB-AE8451A6C8D6}" type="presParOf" srcId="{AF75E6A5-858C-C545-98A6-E4F1CDA4B614}" destId="{58129790-E0A2-5C44-98A9-F38248A1F36C}" srcOrd="0" destOrd="0" presId="urn:microsoft.com/office/officeart/2005/8/layout/process5"/>
    <dgm:cxn modelId="{8E625FF8-64A7-2941-AA6E-98341B54507B}" type="presParOf" srcId="{AF75E6A5-858C-C545-98A6-E4F1CDA4B614}" destId="{8841548D-E1CE-B940-AC80-B3579A23158A}" srcOrd="1" destOrd="0" presId="urn:microsoft.com/office/officeart/2005/8/layout/process5"/>
    <dgm:cxn modelId="{FFFF6320-1E44-F540-BFE3-D3948308ADA0}" type="presParOf" srcId="{8841548D-E1CE-B940-AC80-B3579A23158A}" destId="{3D13FB2D-32AA-0843-9877-A5CB8E6DC04F}" srcOrd="0" destOrd="0" presId="urn:microsoft.com/office/officeart/2005/8/layout/process5"/>
    <dgm:cxn modelId="{D323FAD1-76F6-324E-8333-0FB920F9EA7D}" type="presParOf" srcId="{AF75E6A5-858C-C545-98A6-E4F1CDA4B614}" destId="{5208A075-3810-2E4B-AFB7-BB0B29C7BF11}" srcOrd="2" destOrd="0" presId="urn:microsoft.com/office/officeart/2005/8/layout/process5"/>
    <dgm:cxn modelId="{2E98B004-48A6-934C-9868-68F39DF4E9D3}" type="presParOf" srcId="{AF75E6A5-858C-C545-98A6-E4F1CDA4B614}" destId="{CCA7C214-C1E4-A841-9DF6-2702D7B81E80}" srcOrd="3" destOrd="0" presId="urn:microsoft.com/office/officeart/2005/8/layout/process5"/>
    <dgm:cxn modelId="{5C003E86-A2AC-9C40-BC72-52AA67988992}" type="presParOf" srcId="{CCA7C214-C1E4-A841-9DF6-2702D7B81E80}" destId="{0E81E212-0039-594F-B3F1-5AA17E08239A}" srcOrd="0" destOrd="0" presId="urn:microsoft.com/office/officeart/2005/8/layout/process5"/>
    <dgm:cxn modelId="{C4161538-2885-0940-8B87-9C9BA1317D3D}" type="presParOf" srcId="{AF75E6A5-858C-C545-98A6-E4F1CDA4B614}" destId="{A47083CE-2CED-6244-AECF-0BD9231CDC06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275B01-FEE9-EB43-88AC-1DBDEF5CA722}" type="doc">
      <dgm:prSet loTypeId="urn:microsoft.com/office/officeart/2005/8/layout/process5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C0CD73D-DDFC-A64B-9C89-ED707C4591B5}">
      <dgm:prSet phldrT="[Text]"/>
      <dgm:spPr/>
      <dgm:t>
        <a:bodyPr/>
        <a:lstStyle/>
        <a:p>
          <a:r>
            <a:rPr lang="en-US" dirty="0" smtClean="0"/>
            <a:t>Which colors match this one?</a:t>
          </a:r>
          <a:endParaRPr lang="en-US" dirty="0"/>
        </a:p>
      </dgm:t>
    </dgm:pt>
    <dgm:pt modelId="{584861E7-ADDA-FC40-922C-703574020112}" type="parTrans" cxnId="{1017EF36-0E11-3D4E-9861-300CAFB0ABC8}">
      <dgm:prSet/>
      <dgm:spPr/>
      <dgm:t>
        <a:bodyPr/>
        <a:lstStyle/>
        <a:p>
          <a:endParaRPr lang="en-US"/>
        </a:p>
      </dgm:t>
    </dgm:pt>
    <dgm:pt modelId="{ABE94C8E-5830-514D-A034-A11D55C3BF66}" type="sibTrans" cxnId="{1017EF36-0E11-3D4E-9861-300CAFB0ABC8}">
      <dgm:prSet/>
      <dgm:spPr/>
      <dgm:t>
        <a:bodyPr/>
        <a:lstStyle/>
        <a:p>
          <a:endParaRPr lang="en-US"/>
        </a:p>
      </dgm:t>
    </dgm:pt>
    <dgm:pt modelId="{323F04B2-464C-B840-9B06-DB621AB696B8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‘Tap’</a:t>
          </a:r>
          <a:endParaRPr lang="en-US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AFC2AF45-FE54-4A47-8D41-281418CEA8A0}" type="parTrans" cxnId="{860789C9-9A2B-AB41-A8D9-06A868A5F5E9}">
      <dgm:prSet/>
      <dgm:spPr/>
      <dgm:t>
        <a:bodyPr/>
        <a:lstStyle/>
        <a:p>
          <a:endParaRPr lang="en-US"/>
        </a:p>
      </dgm:t>
    </dgm:pt>
    <dgm:pt modelId="{860163A5-2F07-C941-974F-A87FBF9A1DB9}" type="sibTrans" cxnId="{860789C9-9A2B-AB41-A8D9-06A868A5F5E9}">
      <dgm:prSet/>
      <dgm:spPr/>
      <dgm:t>
        <a:bodyPr/>
        <a:lstStyle/>
        <a:p>
          <a:endParaRPr lang="en-US"/>
        </a:p>
      </dgm:t>
    </dgm:pt>
    <dgm:pt modelId="{C651B3B6-F9EE-EE4D-B53F-F57E95AE84C1}">
      <dgm:prSet phldrT="[Text]"/>
      <dgm:spPr/>
      <dgm:t>
        <a:bodyPr/>
        <a:lstStyle/>
        <a:p>
          <a:r>
            <a:rPr lang="en-US" dirty="0" smtClean="0"/>
            <a:t>Matching Color RGB Values</a:t>
          </a:r>
          <a:endParaRPr lang="en-US" dirty="0"/>
        </a:p>
      </dgm:t>
    </dgm:pt>
    <dgm:pt modelId="{BBFB8BD5-0A64-F841-A0EB-3D1C65D1511F}" type="parTrans" cxnId="{6DBAEA00-4C7E-7F41-B809-1CF2D7C05FAA}">
      <dgm:prSet/>
      <dgm:spPr/>
      <dgm:t>
        <a:bodyPr/>
        <a:lstStyle/>
        <a:p>
          <a:endParaRPr lang="en-US"/>
        </a:p>
      </dgm:t>
    </dgm:pt>
    <dgm:pt modelId="{94739598-520D-3A47-B29A-C477D02208D1}" type="sibTrans" cxnId="{6DBAEA00-4C7E-7F41-B809-1CF2D7C05FAA}">
      <dgm:prSet/>
      <dgm:spPr/>
      <dgm:t>
        <a:bodyPr/>
        <a:lstStyle/>
        <a:p>
          <a:endParaRPr lang="en-US"/>
        </a:p>
      </dgm:t>
    </dgm:pt>
    <dgm:pt modelId="{AF75E6A5-858C-C545-98A6-E4F1CDA4B614}" type="pres">
      <dgm:prSet presAssocID="{96275B01-FEE9-EB43-88AC-1DBDEF5CA72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129790-E0A2-5C44-98A9-F38248A1F36C}" type="pres">
      <dgm:prSet presAssocID="{7C0CD73D-DDFC-A64B-9C89-ED707C4591B5}" presName="node" presStyleLbl="node1" presStyleIdx="0" presStyleCnt="3" custScaleX="1725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1548D-E1CE-B940-AC80-B3579A23158A}" type="pres">
      <dgm:prSet presAssocID="{ABE94C8E-5830-514D-A034-A11D55C3BF6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D13FB2D-32AA-0843-9877-A5CB8E6DC04F}" type="pres">
      <dgm:prSet presAssocID="{ABE94C8E-5830-514D-A034-A11D55C3BF6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208A075-3810-2E4B-AFB7-BB0B29C7BF11}" type="pres">
      <dgm:prSet presAssocID="{323F04B2-464C-B840-9B06-DB621AB696B8}" presName="node" presStyleLbl="node1" presStyleIdx="1" presStyleCnt="3" custScaleX="572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A7C214-C1E4-A841-9DF6-2702D7B81E80}" type="pres">
      <dgm:prSet presAssocID="{860163A5-2F07-C941-974F-A87FBF9A1DB9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E81E212-0039-594F-B3F1-5AA17E08239A}" type="pres">
      <dgm:prSet presAssocID="{860163A5-2F07-C941-974F-A87FBF9A1DB9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47083CE-2CED-6244-AECF-0BD9231CDC06}" type="pres">
      <dgm:prSet presAssocID="{C651B3B6-F9EE-EE4D-B53F-F57E95AE84C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0789C9-9A2B-AB41-A8D9-06A868A5F5E9}" srcId="{96275B01-FEE9-EB43-88AC-1DBDEF5CA722}" destId="{323F04B2-464C-B840-9B06-DB621AB696B8}" srcOrd="1" destOrd="0" parTransId="{AFC2AF45-FE54-4A47-8D41-281418CEA8A0}" sibTransId="{860163A5-2F07-C941-974F-A87FBF9A1DB9}"/>
    <dgm:cxn modelId="{A0832591-B2B1-E845-A275-254DF549CC39}" type="presOf" srcId="{860163A5-2F07-C941-974F-A87FBF9A1DB9}" destId="{0E81E212-0039-594F-B3F1-5AA17E08239A}" srcOrd="1" destOrd="0" presId="urn:microsoft.com/office/officeart/2005/8/layout/process5"/>
    <dgm:cxn modelId="{063A9B57-63CB-234C-AB81-CD9957DB9FA2}" type="presOf" srcId="{7C0CD73D-DDFC-A64B-9C89-ED707C4591B5}" destId="{58129790-E0A2-5C44-98A9-F38248A1F36C}" srcOrd="0" destOrd="0" presId="urn:microsoft.com/office/officeart/2005/8/layout/process5"/>
    <dgm:cxn modelId="{6DBAEA00-4C7E-7F41-B809-1CF2D7C05FAA}" srcId="{96275B01-FEE9-EB43-88AC-1DBDEF5CA722}" destId="{C651B3B6-F9EE-EE4D-B53F-F57E95AE84C1}" srcOrd="2" destOrd="0" parTransId="{BBFB8BD5-0A64-F841-A0EB-3D1C65D1511F}" sibTransId="{94739598-520D-3A47-B29A-C477D02208D1}"/>
    <dgm:cxn modelId="{1017EF36-0E11-3D4E-9861-300CAFB0ABC8}" srcId="{96275B01-FEE9-EB43-88AC-1DBDEF5CA722}" destId="{7C0CD73D-DDFC-A64B-9C89-ED707C4591B5}" srcOrd="0" destOrd="0" parTransId="{584861E7-ADDA-FC40-922C-703574020112}" sibTransId="{ABE94C8E-5830-514D-A034-A11D55C3BF66}"/>
    <dgm:cxn modelId="{CF8C292C-EFB1-924B-9FD4-111E244270FD}" type="presOf" srcId="{ABE94C8E-5830-514D-A034-A11D55C3BF66}" destId="{8841548D-E1CE-B940-AC80-B3579A23158A}" srcOrd="0" destOrd="0" presId="urn:microsoft.com/office/officeart/2005/8/layout/process5"/>
    <dgm:cxn modelId="{5BD82968-4148-0C4F-9B62-6EC3B3CB6F2E}" type="presOf" srcId="{323F04B2-464C-B840-9B06-DB621AB696B8}" destId="{5208A075-3810-2E4B-AFB7-BB0B29C7BF11}" srcOrd="0" destOrd="0" presId="urn:microsoft.com/office/officeart/2005/8/layout/process5"/>
    <dgm:cxn modelId="{39BACA67-6C61-0542-8B20-338CCC2CA2D9}" type="presOf" srcId="{C651B3B6-F9EE-EE4D-B53F-F57E95AE84C1}" destId="{A47083CE-2CED-6244-AECF-0BD9231CDC06}" srcOrd="0" destOrd="0" presId="urn:microsoft.com/office/officeart/2005/8/layout/process5"/>
    <dgm:cxn modelId="{F5D0384A-3496-0D4F-9A28-30B10EE33440}" type="presOf" srcId="{ABE94C8E-5830-514D-A034-A11D55C3BF66}" destId="{3D13FB2D-32AA-0843-9877-A5CB8E6DC04F}" srcOrd="1" destOrd="0" presId="urn:microsoft.com/office/officeart/2005/8/layout/process5"/>
    <dgm:cxn modelId="{0D6A8F30-431D-744D-80A2-66BCB7DCBE01}" type="presOf" srcId="{860163A5-2F07-C941-974F-A87FBF9A1DB9}" destId="{CCA7C214-C1E4-A841-9DF6-2702D7B81E80}" srcOrd="0" destOrd="0" presId="urn:microsoft.com/office/officeart/2005/8/layout/process5"/>
    <dgm:cxn modelId="{5499E683-BBD9-D24A-8536-C3BEF5CDD6B3}" type="presOf" srcId="{96275B01-FEE9-EB43-88AC-1DBDEF5CA722}" destId="{AF75E6A5-858C-C545-98A6-E4F1CDA4B614}" srcOrd="0" destOrd="0" presId="urn:microsoft.com/office/officeart/2005/8/layout/process5"/>
    <dgm:cxn modelId="{1BE66F62-84D2-C645-9ED1-568CDA6302D5}" type="presParOf" srcId="{AF75E6A5-858C-C545-98A6-E4F1CDA4B614}" destId="{58129790-E0A2-5C44-98A9-F38248A1F36C}" srcOrd="0" destOrd="0" presId="urn:microsoft.com/office/officeart/2005/8/layout/process5"/>
    <dgm:cxn modelId="{323F1189-4AF5-CB42-A2EE-D3844673F4C4}" type="presParOf" srcId="{AF75E6A5-858C-C545-98A6-E4F1CDA4B614}" destId="{8841548D-E1CE-B940-AC80-B3579A23158A}" srcOrd="1" destOrd="0" presId="urn:microsoft.com/office/officeart/2005/8/layout/process5"/>
    <dgm:cxn modelId="{CCE1872E-F1F0-CC4D-A660-BB206F917DE9}" type="presParOf" srcId="{8841548D-E1CE-B940-AC80-B3579A23158A}" destId="{3D13FB2D-32AA-0843-9877-A5CB8E6DC04F}" srcOrd="0" destOrd="0" presId="urn:microsoft.com/office/officeart/2005/8/layout/process5"/>
    <dgm:cxn modelId="{799537F7-80EE-2949-8785-FBEE5431CC8F}" type="presParOf" srcId="{AF75E6A5-858C-C545-98A6-E4F1CDA4B614}" destId="{5208A075-3810-2E4B-AFB7-BB0B29C7BF11}" srcOrd="2" destOrd="0" presId="urn:microsoft.com/office/officeart/2005/8/layout/process5"/>
    <dgm:cxn modelId="{CD7FAB8F-A19D-694B-89AF-8FAD7FF47DC6}" type="presParOf" srcId="{AF75E6A5-858C-C545-98A6-E4F1CDA4B614}" destId="{CCA7C214-C1E4-A841-9DF6-2702D7B81E80}" srcOrd="3" destOrd="0" presId="urn:microsoft.com/office/officeart/2005/8/layout/process5"/>
    <dgm:cxn modelId="{B14EECAD-94BA-7644-828F-AAC7D235469D}" type="presParOf" srcId="{CCA7C214-C1E4-A841-9DF6-2702D7B81E80}" destId="{0E81E212-0039-594F-B3F1-5AA17E08239A}" srcOrd="0" destOrd="0" presId="urn:microsoft.com/office/officeart/2005/8/layout/process5"/>
    <dgm:cxn modelId="{0D095845-F1DB-984A-B136-2AAE4400696E}" type="presParOf" srcId="{AF75E6A5-858C-C545-98A6-E4F1CDA4B614}" destId="{A47083CE-2CED-6244-AECF-0BD9231CDC06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29790-E0A2-5C44-98A9-F38248A1F36C}">
      <dsp:nvSpPr>
        <dsp:cNvPr id="0" name=""/>
        <dsp:cNvSpPr/>
      </dsp:nvSpPr>
      <dsp:spPr>
        <a:xfrm>
          <a:off x="1360" y="1240"/>
          <a:ext cx="3237688" cy="11103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What color is this?</a:t>
          </a:r>
          <a:endParaRPr lang="en-US" sz="2500" kern="1200" dirty="0"/>
        </a:p>
      </dsp:txBody>
      <dsp:txXfrm>
        <a:off x="33881" y="33761"/>
        <a:ext cx="3172646" cy="1045314"/>
      </dsp:txXfrm>
    </dsp:sp>
    <dsp:sp modelId="{8841548D-E1CE-B940-AC80-B3579A23158A}">
      <dsp:nvSpPr>
        <dsp:cNvPr id="0" name=""/>
        <dsp:cNvSpPr/>
      </dsp:nvSpPr>
      <dsp:spPr>
        <a:xfrm>
          <a:off x="3401900" y="326944"/>
          <a:ext cx="392325" cy="45894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3401900" y="418733"/>
        <a:ext cx="274628" cy="275369"/>
      </dsp:txXfrm>
    </dsp:sp>
    <dsp:sp modelId="{5208A075-3810-2E4B-AFB7-BB0B29C7BF11}">
      <dsp:nvSpPr>
        <dsp:cNvPr id="0" name=""/>
        <dsp:cNvSpPr/>
      </dsp:nvSpPr>
      <dsp:spPr>
        <a:xfrm>
          <a:off x="3979286" y="1240"/>
          <a:ext cx="1038997" cy="1110356"/>
        </a:xfrm>
        <a:prstGeom prst="roundRect">
          <a:avLst>
            <a:gd name="adj" fmla="val 10000"/>
          </a:avLst>
        </a:prstGeom>
        <a:solidFill>
          <a:schemeClr val="accent1">
            <a:shade val="90000"/>
          </a:schemeClr>
        </a:solidFill>
        <a:ln w="12700" cap="flat" cmpd="sng" algn="ctr">
          <a:solidFill>
            <a:schemeClr val="accent1">
              <a:satMod val="105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‘Tap’</a:t>
          </a:r>
          <a:endParaRPr lang="en-US" sz="25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4009717" y="31671"/>
        <a:ext cx="978135" cy="1049494"/>
      </dsp:txXfrm>
    </dsp:sp>
    <dsp:sp modelId="{CCA7C214-C1E4-A841-9DF6-2702D7B81E80}">
      <dsp:nvSpPr>
        <dsp:cNvPr id="0" name=""/>
        <dsp:cNvSpPr/>
      </dsp:nvSpPr>
      <dsp:spPr>
        <a:xfrm>
          <a:off x="5181136" y="326944"/>
          <a:ext cx="392325" cy="45894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181136" y="418733"/>
        <a:ext cx="274628" cy="275369"/>
      </dsp:txXfrm>
    </dsp:sp>
    <dsp:sp modelId="{A47083CE-2CED-6244-AECF-0BD9231CDC06}">
      <dsp:nvSpPr>
        <dsp:cNvPr id="0" name=""/>
        <dsp:cNvSpPr/>
      </dsp:nvSpPr>
      <dsp:spPr>
        <a:xfrm>
          <a:off x="5758521" y="1240"/>
          <a:ext cx="1850594" cy="11103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Color RGB Value</a:t>
          </a:r>
          <a:endParaRPr lang="en-US" sz="2500" kern="1200" dirty="0"/>
        </a:p>
      </dsp:txBody>
      <dsp:txXfrm>
        <a:off x="5791042" y="33761"/>
        <a:ext cx="1785552" cy="1045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29790-E0A2-5C44-98A9-F38248A1F36C}">
      <dsp:nvSpPr>
        <dsp:cNvPr id="0" name=""/>
        <dsp:cNvSpPr/>
      </dsp:nvSpPr>
      <dsp:spPr>
        <a:xfrm>
          <a:off x="67847" y="138"/>
          <a:ext cx="3199391" cy="11125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Which colors match this one?</a:t>
          </a:r>
          <a:endParaRPr lang="en-US" sz="2100" kern="1200" dirty="0"/>
        </a:p>
      </dsp:txBody>
      <dsp:txXfrm>
        <a:off x="100433" y="32724"/>
        <a:ext cx="3134219" cy="1047388"/>
      </dsp:txXfrm>
    </dsp:sp>
    <dsp:sp modelId="{8841548D-E1CE-B940-AC80-B3579A23158A}">
      <dsp:nvSpPr>
        <dsp:cNvPr id="0" name=""/>
        <dsp:cNvSpPr/>
      </dsp:nvSpPr>
      <dsp:spPr>
        <a:xfrm>
          <a:off x="3430414" y="326489"/>
          <a:ext cx="393104" cy="45985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3430414" y="418461"/>
        <a:ext cx="275173" cy="275914"/>
      </dsp:txXfrm>
    </dsp:sp>
    <dsp:sp modelId="{5208A075-3810-2E4B-AFB7-BB0B29C7BF11}">
      <dsp:nvSpPr>
        <dsp:cNvPr id="0" name=""/>
        <dsp:cNvSpPr/>
      </dsp:nvSpPr>
      <dsp:spPr>
        <a:xfrm>
          <a:off x="4008945" y="138"/>
          <a:ext cx="1061531" cy="1112560"/>
        </a:xfrm>
        <a:prstGeom prst="roundRect">
          <a:avLst>
            <a:gd name="adj" fmla="val 10000"/>
          </a:avLst>
        </a:prstGeom>
        <a:solidFill>
          <a:schemeClr val="accent1">
            <a:shade val="90000"/>
          </a:schemeClr>
        </a:solidFill>
        <a:ln w="12700" cap="flat" cmpd="sng" algn="ctr">
          <a:solidFill>
            <a:schemeClr val="accent1">
              <a:satMod val="105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‘Tap’</a:t>
          </a:r>
          <a:endParaRPr lang="en-US" sz="21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4040036" y="31229"/>
        <a:ext cx="999349" cy="1050378"/>
      </dsp:txXfrm>
    </dsp:sp>
    <dsp:sp modelId="{CCA7C214-C1E4-A841-9DF6-2702D7B81E80}">
      <dsp:nvSpPr>
        <dsp:cNvPr id="0" name=""/>
        <dsp:cNvSpPr/>
      </dsp:nvSpPr>
      <dsp:spPr>
        <a:xfrm>
          <a:off x="5233652" y="326489"/>
          <a:ext cx="393104" cy="45985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233652" y="418461"/>
        <a:ext cx="275173" cy="275914"/>
      </dsp:txXfrm>
    </dsp:sp>
    <dsp:sp modelId="{A47083CE-2CED-6244-AECF-0BD9231CDC06}">
      <dsp:nvSpPr>
        <dsp:cNvPr id="0" name=""/>
        <dsp:cNvSpPr/>
      </dsp:nvSpPr>
      <dsp:spPr>
        <a:xfrm>
          <a:off x="5812184" y="138"/>
          <a:ext cx="1854268" cy="11125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Matching Color RGB Values</a:t>
          </a:r>
          <a:endParaRPr lang="en-US" sz="2100" kern="1200" dirty="0"/>
        </a:p>
      </dsp:txBody>
      <dsp:txXfrm>
        <a:off x="5844770" y="32724"/>
        <a:ext cx="1789096" cy="1047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10/7/12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accent2"/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accent2"/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accent2"/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2083547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>
                <a:solidFill>
                  <a:srgbClr val="800000"/>
                </a:solidFill>
              </a:rPr>
              <a:t>“The app you need to help you look </a:t>
            </a:r>
            <a:r>
              <a:rPr lang="en-US" i="1" smtClean="0">
                <a:solidFill>
                  <a:srgbClr val="800000"/>
                </a:solidFill>
              </a:rPr>
              <a:t>up details.</a:t>
            </a:r>
            <a:r>
              <a:rPr lang="en-US" i="1" dirty="0" smtClean="0">
                <a:solidFill>
                  <a:srgbClr val="800000"/>
                </a:solidFill>
              </a:rPr>
              <a:t>”</a:t>
            </a:r>
          </a:p>
          <a:p>
            <a:endParaRPr lang="en-US" dirty="0" smtClean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r>
              <a:rPr lang="en-US" dirty="0" smtClean="0">
                <a:solidFill>
                  <a:srgbClr val="800000"/>
                </a:solidFill>
              </a:rPr>
              <a:t>Tapped NFC </a:t>
            </a:r>
            <a:r>
              <a:rPr lang="en-US" dirty="0" err="1" smtClean="0">
                <a:solidFill>
                  <a:srgbClr val="800000"/>
                </a:solidFill>
              </a:rPr>
              <a:t>Hackathon</a:t>
            </a:r>
            <a:r>
              <a:rPr lang="en-US" dirty="0" smtClean="0">
                <a:solidFill>
                  <a:srgbClr val="800000"/>
                </a:solidFill>
              </a:rPr>
              <a:t>, New York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800000"/>
                </a:solidFill>
              </a:rPr>
              <a:t>October 6 – 7, 2012</a:t>
            </a:r>
          </a:p>
        </p:txBody>
      </p:sp>
      <p:pic>
        <p:nvPicPr>
          <p:cNvPr id="4" name="Picture 3" descr="Screen Shot 2012-10-06 at 2.03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5118100"/>
            <a:ext cx="6235700" cy="1549400"/>
          </a:xfrm>
          <a:prstGeom prst="rect">
            <a:avLst/>
          </a:prstGeom>
        </p:spPr>
      </p:pic>
      <p:pic>
        <p:nvPicPr>
          <p:cNvPr id="7" name="Picture 6" descr="Tapped_Logo_wTa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71" y="159335"/>
            <a:ext cx="6072440" cy="199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7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9" name="Picture 8" descr="prod02_ma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536" y="139700"/>
            <a:ext cx="3155663" cy="606312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</a:t>
            </a:r>
          </a:p>
          <a:p>
            <a:r>
              <a:rPr lang="en-US" dirty="0" smtClean="0"/>
              <a:t>How it does it</a:t>
            </a:r>
          </a:p>
          <a:p>
            <a:r>
              <a:rPr lang="en-US" dirty="0" smtClean="0"/>
              <a:t>Who it’s for</a:t>
            </a:r>
          </a:p>
          <a:p>
            <a:r>
              <a:rPr lang="en-US" dirty="0" smtClean="0"/>
              <a:t>Next steps</a:t>
            </a:r>
            <a:endParaRPr lang="en-US" dirty="0"/>
          </a:p>
        </p:txBody>
      </p:sp>
      <p:pic>
        <p:nvPicPr>
          <p:cNvPr id="4" name="Picture 3" descr="prod01_col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641" y="762000"/>
            <a:ext cx="3076344" cy="591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5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</a:t>
            </a:r>
            <a:r>
              <a:rPr lang="en-US" sz="2800" dirty="0" smtClean="0"/>
              <a:t>olor </a:t>
            </a:r>
            <a:r>
              <a:rPr lang="en-US" sz="2800" dirty="0"/>
              <a:t>I</a:t>
            </a:r>
            <a:r>
              <a:rPr lang="en-US" sz="2800" dirty="0" smtClean="0"/>
              <a:t>nformation</a:t>
            </a:r>
            <a:endParaRPr lang="en-US" sz="2800" dirty="0"/>
          </a:p>
        </p:txBody>
      </p:sp>
      <p:pic>
        <p:nvPicPr>
          <p:cNvPr id="7" name="Content Placeholder 6" descr="prod01_color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" t="16053" r="8688" b="19478"/>
          <a:stretch/>
        </p:blipFill>
        <p:spPr>
          <a:xfrm>
            <a:off x="1549399" y="3065463"/>
            <a:ext cx="2206683" cy="321151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 smtClean="0"/>
              <a:t>Color Schemes</a:t>
            </a:r>
            <a:endParaRPr lang="en-US" sz="2800" dirty="0"/>
          </a:p>
        </p:txBody>
      </p:sp>
      <p:pic>
        <p:nvPicPr>
          <p:cNvPr id="8" name="Content Placeholder 7" descr="prod02_match.png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6" t="16461" r="6501" b="17499"/>
          <a:stretch/>
        </p:blipFill>
        <p:spPr>
          <a:xfrm>
            <a:off x="5384800" y="3039067"/>
            <a:ext cx="2213184" cy="3276008"/>
          </a:xfrm>
        </p:spPr>
      </p:pic>
    </p:spTree>
    <p:extLst>
      <p:ext uri="{BB962C8B-B14F-4D97-AF65-F5344CB8AC3E}">
        <p14:creationId xmlns:p14="http://schemas.microsoft.com/office/powerpoint/2010/main" val="2328273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– for user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584779"/>
              </p:ext>
            </p:extLst>
          </p:nvPr>
        </p:nvGraphicFramePr>
        <p:xfrm>
          <a:off x="809624" y="2595563"/>
          <a:ext cx="7610476" cy="1112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260099"/>
              </p:ext>
            </p:extLst>
          </p:nvPr>
        </p:nvGraphicFramePr>
        <p:xfrm>
          <a:off x="796924" y="4310063"/>
          <a:ext cx="7734300" cy="1112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62883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22" y="876300"/>
            <a:ext cx="7997790" cy="5326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Paint selection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898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60" y="838200"/>
            <a:ext cx="8002495" cy="523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21" name="Subtitle 2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Nail Polish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652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Car paint touch up</a:t>
            </a:r>
            <a:endParaRPr lang="en-US" dirty="0">
              <a:solidFill>
                <a:srgbClr val="800000"/>
              </a:solidFill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3358" b="13358"/>
          <a:stretch>
            <a:fillRect/>
          </a:stretch>
        </p:blipFill>
        <p:spPr>
          <a:xfrm>
            <a:off x="914400" y="837453"/>
            <a:ext cx="7988300" cy="4187982"/>
          </a:xfrm>
        </p:spPr>
      </p:pic>
    </p:spTree>
    <p:extLst>
      <p:ext uri="{BB962C8B-B14F-4D97-AF65-F5344CB8AC3E}">
        <p14:creationId xmlns:p14="http://schemas.microsoft.com/office/powerpoint/2010/main" val="978898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up bus </a:t>
            </a:r>
            <a:r>
              <a:rPr lang="en-US" dirty="0" smtClean="0"/>
              <a:t>schedule quickly</a:t>
            </a:r>
          </a:p>
          <a:p>
            <a:pPr lvl="1"/>
            <a:r>
              <a:rPr lang="en-US" dirty="0" smtClean="0"/>
              <a:t>Which bus/train should I take?</a:t>
            </a:r>
          </a:p>
          <a:p>
            <a:pPr lvl="1"/>
            <a:r>
              <a:rPr lang="en-US" dirty="0" smtClean="0"/>
              <a:t>When is the next one?</a:t>
            </a:r>
          </a:p>
          <a:p>
            <a:pPr lvl="1"/>
            <a:r>
              <a:rPr lang="en-US" dirty="0" smtClean="0"/>
              <a:t>Social integration.. Maybe for online dating</a:t>
            </a:r>
          </a:p>
          <a:p>
            <a:r>
              <a:rPr lang="en-US" dirty="0" smtClean="0"/>
              <a:t>Look up object information</a:t>
            </a:r>
          </a:p>
          <a:p>
            <a:pPr lvl="1"/>
            <a:r>
              <a:rPr lang="en-US" dirty="0" smtClean="0"/>
              <a:t>Who made this piece that is on exhibit in museum?</a:t>
            </a:r>
          </a:p>
          <a:p>
            <a:pPr lvl="1"/>
            <a:r>
              <a:rPr lang="en-US" dirty="0" smtClean="0"/>
              <a:t>What is the serial number of </a:t>
            </a:r>
            <a:r>
              <a:rPr lang="en-US" smtClean="0"/>
              <a:t>this gadget?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6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Custom 5">
      <a:dk1>
        <a:srgbClr val="00536F"/>
      </a:dk1>
      <a:lt1>
        <a:sysClr val="window" lastClr="FFFFFF"/>
      </a:lt1>
      <a:dk2>
        <a:srgbClr val="000000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83</TotalTime>
  <Words>137</Words>
  <Application>Microsoft Macintosh PowerPoint</Application>
  <PresentationFormat>On-screen Show (4:3)</PresentationFormat>
  <Paragraphs>35</Paragraphs>
  <Slides>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Perception</vt:lpstr>
      <vt:lpstr>Nuance</vt:lpstr>
      <vt:lpstr>Outline</vt:lpstr>
      <vt:lpstr>Features</vt:lpstr>
      <vt:lpstr>How it works – for user</vt:lpstr>
      <vt:lpstr>Uses</vt:lpstr>
      <vt:lpstr>Uses</vt:lpstr>
      <vt:lpstr>Uses</vt:lpstr>
      <vt:lpstr>Next Steps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Nuance</dc:title>
  <dc:subject/>
  <dc:creator>Kat Chuang</dc:creator>
  <cp:keywords/>
  <dc:description>Tapped NFC Hackathon presentation_x000d_</dc:description>
  <cp:lastModifiedBy>Kat Chuang</cp:lastModifiedBy>
  <cp:revision>18</cp:revision>
  <dcterms:created xsi:type="dcterms:W3CDTF">2012-10-06T17:41:15Z</dcterms:created>
  <dcterms:modified xsi:type="dcterms:W3CDTF">2012-10-07T19:11:05Z</dcterms:modified>
  <cp:category/>
</cp:coreProperties>
</file>