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8"/>
    <p:restoredTop sz="94680"/>
  </p:normalViewPr>
  <p:slideViewPr>
    <p:cSldViewPr snapToGrid="0">
      <p:cViewPr varScale="1">
        <p:scale>
          <a:sx n="211" d="100"/>
          <a:sy n="211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D23A5-D09B-2545-BEED-5A0835115B69}" type="datetimeFigureOut"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18675-6A50-7543-8957-3567A6BEC5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18675-6A50-7543-8957-3567A6BEC53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0505A1-D270-7051-5554-0A8BE35DB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0684"/>
              </p:ext>
            </p:extLst>
          </p:nvPr>
        </p:nvGraphicFramePr>
        <p:xfrm>
          <a:off x="94703" y="58930"/>
          <a:ext cx="3895957" cy="67233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6436">
                  <a:extLst>
                    <a:ext uri="{9D8B030D-6E8A-4147-A177-3AD203B41FA5}">
                      <a16:colId xmlns:a16="http://schemas.microsoft.com/office/drawing/2014/main" val="3564765970"/>
                    </a:ext>
                  </a:extLst>
                </a:gridCol>
                <a:gridCol w="1689521">
                  <a:extLst>
                    <a:ext uri="{9D8B030D-6E8A-4147-A177-3AD203B41FA5}">
                      <a16:colId xmlns:a16="http://schemas.microsoft.com/office/drawing/2014/main" val="1107376353"/>
                    </a:ext>
                  </a:extLst>
                </a:gridCol>
              </a:tblGrid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Coq Proof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LeanProver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7414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theorem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56475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admit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sorry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68861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reflexivity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rfl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5999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H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 [H]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582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&lt;- H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 [&lt;- H]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0226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simpl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1597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39300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05943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discriminate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contradiction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14354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destruct, case, elim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50766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&lt;;&gt;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95349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\.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4908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(frist|A|B)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4397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subst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subst_vars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88093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 dependent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revert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66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remember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52170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apply And.intro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1757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Eq.symm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8260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E41C53-9BC0-C154-8FB0-F037A45F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88819"/>
              </p:ext>
            </p:extLst>
          </p:nvPr>
        </p:nvGraphicFramePr>
        <p:xfrm>
          <a:off x="4019618" y="58930"/>
          <a:ext cx="1437205" cy="47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05">
                  <a:extLst>
                    <a:ext uri="{9D8B030D-6E8A-4147-A177-3AD203B41FA5}">
                      <a16:colId xmlns:a16="http://schemas.microsoft.com/office/drawing/2014/main" val="3039791124"/>
                    </a:ext>
                  </a:extLst>
                </a:gridCol>
              </a:tblGrid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98266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exact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363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497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intros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26297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809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unfold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8147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contradiction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87313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6679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induction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46989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2476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US" sz="170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13390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refine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19593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specialize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2464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742402-4E9E-92C5-6503-6379F2712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641"/>
              </p:ext>
            </p:extLst>
          </p:nvPr>
        </p:nvGraphicFramePr>
        <p:xfrm>
          <a:off x="5485782" y="58930"/>
          <a:ext cx="1803796" cy="1762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796">
                  <a:extLst>
                    <a:ext uri="{9D8B030D-6E8A-4147-A177-3AD203B41FA5}">
                      <a16:colId xmlns:a16="http://schemas.microsoft.com/office/drawing/2014/main" val="75534089"/>
                    </a:ext>
                  </a:extLst>
                </a:gridCol>
              </a:tblGrid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requires mathlib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0598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left,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88779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7337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exists (use)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5507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lia (linarith)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83139"/>
                  </a:ext>
                </a:extLst>
              </a:tr>
            </a:tbl>
          </a:graphicData>
        </a:graphic>
      </p:graphicFrame>
      <p:pic>
        <p:nvPicPr>
          <p:cNvPr id="9" name="Picture 8" descr="A rooster with a black background&#10;&#10;Description automatically generated">
            <a:extLst>
              <a:ext uri="{FF2B5EF4-FFF2-40B4-BE49-F238E27FC236}">
                <a16:creationId xmlns:a16="http://schemas.microsoft.com/office/drawing/2014/main" id="{E699CBE1-5708-27B5-808C-52DF0584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81" y="1873561"/>
            <a:ext cx="1966679" cy="31584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BD51AA5-4269-1185-101E-FEA297633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294" y="5029922"/>
            <a:ext cx="5150050" cy="1604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5C5F0-B42A-516C-51E9-3847754BC6FA}"/>
              </a:ext>
            </a:extLst>
          </p:cNvPr>
          <p:cNvSpPr txBox="1"/>
          <p:nvPr/>
        </p:nvSpPr>
        <p:spPr>
          <a:xfrm>
            <a:off x="7331101" y="67424"/>
            <a:ext cx="2480196" cy="1754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plus_assoc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forall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Nat,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induction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zero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simp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IH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repeat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[Nat.succ_add]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rw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IH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AE67C-A2F2-B14E-1376-73E502B0C831}"/>
              </a:ext>
            </a:extLst>
          </p:cNvPr>
          <p:cNvSpPr txBox="1"/>
          <p:nvPr/>
        </p:nvSpPr>
        <p:spPr>
          <a:xfrm>
            <a:off x="7289578" y="6642556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cs typeface="Calibri" panose="020F0502020204030204" pitchFamily="34" charset="0"/>
              </a:rPr>
              <a:t>Authors: Paul Cadman, </a:t>
            </a:r>
            <a:r>
              <a:rPr lang="en-GB" sz="800" i="0">
                <a:effectLst/>
                <a:cs typeface="Calibri" panose="020F0502020204030204" pitchFamily="34" charset="0"/>
              </a:rPr>
              <a:t>Gregor Feierabend, Walter Schulze</a:t>
            </a:r>
            <a:endParaRPr lang="en-US" sz="800"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02701-BBFC-D1AF-33D1-481FD3E59EB1}"/>
              </a:ext>
            </a:extLst>
          </p:cNvPr>
          <p:cNvSpPr txBox="1"/>
          <p:nvPr/>
        </p:nvSpPr>
        <p:spPr>
          <a:xfrm>
            <a:off x="7331100" y="1842636"/>
            <a:ext cx="248019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add_comm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∀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intro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And.intro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left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right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28D8-E157-15A3-D0BF-41826996FA44}"/>
              </a:ext>
            </a:extLst>
          </p:cNvPr>
          <p:cNvSpPr txBox="1"/>
          <p:nvPr/>
        </p:nvSpPr>
        <p:spPr>
          <a:xfrm>
            <a:off x="7331100" y="4985922"/>
            <a:ext cx="248019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example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Nat):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≤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&lt;-&gt;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≤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Iff.intro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mp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 ...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mpr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Nat.succ_le_succ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D36FE-9C76-0A41-C3A8-7C3E214A3865}"/>
              </a:ext>
            </a:extLst>
          </p:cNvPr>
          <p:cNvSpPr txBox="1"/>
          <p:nvPr/>
        </p:nvSpPr>
        <p:spPr>
          <a:xfrm>
            <a:off x="7331101" y="3617848"/>
            <a:ext cx="2480194" cy="1347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add_comm</a:t>
            </a:r>
            <a:r>
              <a:rPr lang="en-GB" sz="1200" b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∀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left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right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And.intro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6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307</Words>
  <Application>Microsoft Macintosh PowerPoint</Application>
  <PresentationFormat>A4 Paper (210x297 mm)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Schulze</dc:creator>
  <cp:lastModifiedBy>Walter Schulze</cp:lastModifiedBy>
  <cp:revision>18</cp:revision>
  <cp:lastPrinted>2023-07-24T07:58:26Z</cp:lastPrinted>
  <dcterms:created xsi:type="dcterms:W3CDTF">2023-07-24T07:07:30Z</dcterms:created>
  <dcterms:modified xsi:type="dcterms:W3CDTF">2023-07-24T07:58:59Z</dcterms:modified>
</cp:coreProperties>
</file>