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10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2440cfaa2_0_1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2440cfaa2_0_1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2440cfaa2_0_1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2440cfaa2_0_1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244fd1c57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244fd1c57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2440cfaa2_0_1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62440cfaa2_0_1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244fd1c57_1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6244fd1c57_1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2440cfaa2_0_1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62440cfaa2_0_1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2440cfaa2_0_1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62440cfaa2_0_1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2440cfa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2440cfa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2440cfaa2_0_1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2440cfaa2_0_1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2440cfaa2_0_1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2440cfaa2_0_1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2440cfaa2_0_1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2440cfaa2_0_1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244fd1c57_1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244fd1c57_1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2440cfaa2_0_1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2440cfaa2_0_1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2440cfaa2_0_1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2440cfaa2_0_1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2440cfaa2_0_1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62440cfaa2_0_1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neehowdy.shinyapps.io/ITOM6265_Group8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Dallas Home Sales</a:t>
            </a:r>
            <a:endParaRPr sz="550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311700" y="29546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8: Richard Liang, Alex Sun, Zhi Gui, Xuelin Lin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New House</a:t>
            </a:r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b="1"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0725"/>
            <a:ext cx="6152725" cy="447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0" y="498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House</a:t>
            </a:r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7650"/>
            <a:ext cx="6208824" cy="422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 Filters</a:t>
            </a:r>
            <a:endParaRPr sz="3666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body" idx="1"/>
          </p:nvPr>
        </p:nvSpPr>
        <p:spPr>
          <a:xfrm>
            <a:off x="272920" y="1823092"/>
            <a:ext cx="4156500" cy="23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body" idx="1"/>
          </p:nvPr>
        </p:nvSpPr>
        <p:spPr>
          <a:xfrm>
            <a:off x="6349375" y="607800"/>
            <a:ext cx="2559300" cy="3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b="1" dirty="0">
              <a:solidFill>
                <a:schemeClr val="dk1"/>
              </a:solidFill>
            </a:endParaRPr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8575"/>
            <a:ext cx="6349373" cy="432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Home Listing</a:t>
            </a:r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body" idx="1"/>
          </p:nvPr>
        </p:nvSpPr>
        <p:spPr>
          <a:xfrm>
            <a:off x="6958675" y="701375"/>
            <a:ext cx="2185200" cy="25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b="1"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81675"/>
            <a:ext cx="6497050" cy="43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-51400" y="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Home Listing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0400" y="760201"/>
            <a:ext cx="4843601" cy="258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60200"/>
            <a:ext cx="4078251" cy="268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>
            <a:spLocks noGrp="1"/>
          </p:cNvSpPr>
          <p:nvPr>
            <p:ph type="title"/>
          </p:nvPr>
        </p:nvSpPr>
        <p:spPr>
          <a:xfrm>
            <a:off x="85100" y="814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Dallas Home Analytics</a:t>
            </a:r>
            <a:endParaRPr/>
          </a:p>
        </p:txBody>
      </p:sp>
      <p:sp>
        <p:nvSpPr>
          <p:cNvPr id="182" name="Google Shape;182;p2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89250"/>
            <a:ext cx="6183101" cy="426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6975" y="76200"/>
            <a:ext cx="9230975" cy="50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66">
                <a:latin typeface="Arial"/>
                <a:ea typeface="Arial"/>
                <a:cs typeface="Arial"/>
                <a:sym typeface="Arial"/>
              </a:rPr>
              <a:t>Agenda</a:t>
            </a:r>
            <a:endParaRPr sz="3666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 b="1"/>
              <a:t>Overview</a:t>
            </a:r>
            <a:endParaRPr sz="2500" b="1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 b="1"/>
              <a:t>Database Design</a:t>
            </a:r>
            <a:endParaRPr sz="2500" b="1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 b="1"/>
              <a:t>ERD</a:t>
            </a:r>
            <a:endParaRPr sz="2500" b="1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 b="1"/>
              <a:t>Demo</a:t>
            </a:r>
            <a:endParaRPr sz="2500" b="1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775" y="651025"/>
            <a:ext cx="3867402" cy="307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64100" y="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n" sz="3300"/>
              <a:t>Database Design</a:t>
            </a:r>
            <a:endParaRPr sz="3300"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7800"/>
            <a:ext cx="6292126" cy="424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0" y="34538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 dirty="0"/>
              <a:t>Overview</a:t>
            </a:r>
            <a:endParaRPr sz="3300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141579" y="733579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Dallas Home Sales web application is a comprehensive tool designed for the management and analysis of real estate data in Dallas. The app is structured around distinct tabs, each catering to specific functionalities.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525" y="2340824"/>
            <a:ext cx="3333501" cy="250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24949" y="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/>
              <a:t>ERD</a:t>
            </a:r>
            <a:endParaRPr sz="3300"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25" y="927125"/>
            <a:ext cx="8420924" cy="39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77784" y="76847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9999"/>
              <a:buFont typeface="Arial"/>
              <a:buNone/>
            </a:pPr>
            <a:r>
              <a:rPr lang="en" sz="3300" dirty="0"/>
              <a:t>ERD</a:t>
            </a:r>
            <a:endParaRPr dirty="0"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201" cy="3231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77784" y="125869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 dirty="0"/>
              <a:t>Shiny</a:t>
            </a:r>
            <a:endParaRPr sz="3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300"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hlinkClick r:id="rId3"/>
              </a:rPr>
              <a:t>https://kneehowdy.shinyapps.io/ITOM6265_Group8/</a:t>
            </a:r>
            <a:r>
              <a:rPr lang="en-US" dirty="0"/>
              <a:t>	</a:t>
            </a:r>
            <a:endParaRPr dirty="0"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4590" y="1614487"/>
            <a:ext cx="496252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0" y="474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 Closed By Agent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75" y="655250"/>
            <a:ext cx="6188275" cy="425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 Closed by Agents</a:t>
            </a: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1075"/>
            <a:ext cx="6352325" cy="459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102</Words>
  <Application>Microsoft Office PowerPoint</Application>
  <PresentationFormat>On-screen Show (16:9)</PresentationFormat>
  <Paragraphs>22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Roboto</vt:lpstr>
      <vt:lpstr>Geometric</vt:lpstr>
      <vt:lpstr>Dallas Home Sales</vt:lpstr>
      <vt:lpstr>Agenda </vt:lpstr>
      <vt:lpstr>Database Design</vt:lpstr>
      <vt:lpstr>Overview</vt:lpstr>
      <vt:lpstr>ERD</vt:lpstr>
      <vt:lpstr>ERD</vt:lpstr>
      <vt:lpstr>Shiny </vt:lpstr>
      <vt:lpstr>House Closed By Agent</vt:lpstr>
      <vt:lpstr>House Closed by Agents</vt:lpstr>
      <vt:lpstr>Add New House</vt:lpstr>
      <vt:lpstr>Remove House</vt:lpstr>
      <vt:lpstr>House Filters </vt:lpstr>
      <vt:lpstr>Update Home Listing</vt:lpstr>
      <vt:lpstr>Update Home Listing </vt:lpstr>
      <vt:lpstr>Dallas Home Analytics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Dallas Home Sales</dc:title>
  <cp:lastModifiedBy>TIANHAO CHEN</cp:lastModifiedBy>
  <cp:revision>3</cp:revision>
  <dcterms:modified xsi:type="dcterms:W3CDTF">2023-11-27T19:49:53Z</dcterms:modified>
</cp:coreProperties>
</file>