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30AB73"/>
    <a:srgbClr val="00FDFF"/>
    <a:srgbClr val="B85451"/>
    <a:srgbClr val="FF9999"/>
    <a:srgbClr val="CBCC00"/>
    <a:srgbClr val="CCCCCC"/>
    <a:srgbClr val="CEEC8C"/>
    <a:srgbClr val="AED9FF"/>
    <a:srgbClr val="FFD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1"/>
  </p:normalViewPr>
  <p:slideViewPr>
    <p:cSldViewPr snapToGrid="0" snapToObjects="1">
      <p:cViewPr>
        <p:scale>
          <a:sx n="100" d="100"/>
          <a:sy n="100" d="100"/>
        </p:scale>
        <p:origin x="14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8F02-5CC6-9C44-8625-2381A3EA7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E3760-599D-8347-B75B-35F9EF26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16898-4D72-F045-8009-1227F73E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7CA-D887-E04D-9AB5-E2D56B4C116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9A27-CD0E-F041-BB36-6104F7FA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62B5-325D-4B47-8F41-BE9AB0E1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6D9-1FBA-2A41-8767-0C34E24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3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99CD-3BCD-144F-B531-CA6113D6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6A71A-FDEE-704F-9502-DDBEF579A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BF37-692A-694C-906C-2285E2E3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7CA-D887-E04D-9AB5-E2D56B4C116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15232-F749-ED45-AD23-BA946807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4946-4246-604F-9E06-F9A4E45F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6D9-1FBA-2A41-8767-0C34E24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0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7C3D7-0132-5D45-8662-49AF83648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A6A2-9BB1-5D48-A4E3-D53C7F712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AAE9-C851-1247-992C-782EF2BA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7CA-D887-E04D-9AB5-E2D56B4C116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B465-F0CA-9F43-BB43-3477CAD5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7116-C211-C24C-A1CF-8FE7833A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6D9-1FBA-2A41-8767-0C34E24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DCCF-2F99-7C44-B863-42EEF7B4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21CF-A33E-E248-8EA5-10266606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321B1-FCB1-3240-B0C1-1DD36B54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7CA-D887-E04D-9AB5-E2D56B4C116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95C8-9AE2-6646-8039-BC2AC29C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D296F-5E55-B64F-BA60-8A94CB2B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6D9-1FBA-2A41-8767-0C34E24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7503-F842-5D4E-AB57-FB40A96B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DE0BF-8967-1B45-AB1A-09D9BC496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8252-D91B-0E48-8073-E5CBFC9E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7CA-D887-E04D-9AB5-E2D56B4C116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5651-7086-B347-904F-46748F56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8B13-64C5-9044-A701-3E6CCBCB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6D9-1FBA-2A41-8767-0C34E24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EAB1-D1E2-B341-A4DE-A2206DE0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11CA-0669-284B-BBD5-612272C64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E224-F82B-F848-87DA-FB9B84E27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C4C91-2B70-6D4D-841B-F1B72CCE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7CA-D887-E04D-9AB5-E2D56B4C116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AB4C3-8AC7-2A4A-BE66-6F414BAB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85B3-156A-4247-A1E9-3DD4287D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6D9-1FBA-2A41-8767-0C34E24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5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D46D-7EFA-994B-9210-F8667AB9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22E4D-71C1-A24C-B161-09EA9186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E8C39-2314-BC4E-ABF2-FD04ACC7D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61450-205F-694F-A4B0-9A4D31042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F4C33-E8F0-1F4C-8898-9EC20CB5D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2C7C5-B725-E542-9394-60D59AE2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7CA-D887-E04D-9AB5-E2D56B4C116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F409C-F970-4C42-A2F8-EEF3A631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4BEA5-5B12-DB40-8A23-0A59351E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6D9-1FBA-2A41-8767-0C34E24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3AD8-C14A-C14F-A279-21694935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4BDB-A09B-0642-969C-FCA03C92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7CA-D887-E04D-9AB5-E2D56B4C116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F51E0-511E-734C-9667-00AFA8B3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C4F90-F071-2A40-85E2-1BCE99D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6D9-1FBA-2A41-8767-0C34E24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8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0A9F9-F444-1F44-93E3-D87BCA6E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7CA-D887-E04D-9AB5-E2D56B4C116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98D0E-D18E-0641-B545-2C048FA5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8F31A-92E6-AD44-BDD4-99D0CC57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6D9-1FBA-2A41-8767-0C34E24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8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EF6F-45E0-FC48-8AAC-5E8AE97B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BD2E-55BE-DA40-864D-CDB5C5B3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5844A-8A9D-3B45-BE92-986190E41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3E03-EDAB-3F4C-A197-B82FFC03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7CA-D887-E04D-9AB5-E2D56B4C116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A513B-AED4-DA49-B2AF-1366FF0A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7A780-1D7E-AE42-A010-A015DE04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6D9-1FBA-2A41-8767-0C34E24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7498-74D8-CE44-BB37-04ECC664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77000-566B-6044-9D97-85C87778C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4B780-DE77-D74E-9C26-C02ECEF29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6544D-BBDB-7445-A2C3-82757521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7CA-D887-E04D-9AB5-E2D56B4C116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B644F-5BBB-7244-AE3E-ABBE5236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18BF9-A00B-FA4A-B8BB-4FA3A689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6D9-1FBA-2A41-8767-0C34E24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9027C-F235-F04D-8BC9-34463611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A5DD-DA10-DA4E-A71A-5EC302BE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51F4E-4941-8F49-B611-C87120647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A7CA-D887-E04D-9AB5-E2D56B4C1160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6F0DD-259F-5A43-8D69-CE9A434D4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3801-CB1C-9846-9D4B-59B521C80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16D9-1FBA-2A41-8767-0C34E24A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FFC9A8D-9619-D142-B29D-0224C4592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"/>
          <a:stretch/>
        </p:blipFill>
        <p:spPr>
          <a:xfrm>
            <a:off x="9512554" y="369227"/>
            <a:ext cx="7112000" cy="5789345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B6A9042-317F-484C-8460-C01B7AE055E7}"/>
              </a:ext>
            </a:extLst>
          </p:cNvPr>
          <p:cNvGrpSpPr/>
          <p:nvPr/>
        </p:nvGrpSpPr>
        <p:grpSpPr>
          <a:xfrm>
            <a:off x="-2030483" y="-520701"/>
            <a:ext cx="9839236" cy="5939795"/>
            <a:chOff x="-2030483" y="-520701"/>
            <a:chExt cx="9839236" cy="593979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0B40A2E-1FFA-5149-AB43-AB7A58D127F3}"/>
                </a:ext>
              </a:extLst>
            </p:cNvPr>
            <p:cNvSpPr/>
            <p:nvPr/>
          </p:nvSpPr>
          <p:spPr>
            <a:xfrm>
              <a:off x="-2030483" y="-520701"/>
              <a:ext cx="9839236" cy="5939795"/>
            </a:xfrm>
            <a:prstGeom prst="rect">
              <a:avLst/>
            </a:prstGeom>
            <a:solidFill>
              <a:srgbClr val="F6F6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8E902CE-E930-6E48-ACE7-1A1C88DD19DC}"/>
                </a:ext>
              </a:extLst>
            </p:cNvPr>
            <p:cNvGrpSpPr/>
            <p:nvPr/>
          </p:nvGrpSpPr>
          <p:grpSpPr>
            <a:xfrm>
              <a:off x="-1743590" y="375966"/>
              <a:ext cx="9195054" cy="4686636"/>
              <a:chOff x="-1743590" y="375966"/>
              <a:chExt cx="9195054" cy="468663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15F32BC-5A69-C84C-9E63-7FE5A3151CD1}"/>
                  </a:ext>
                </a:extLst>
              </p:cNvPr>
              <p:cNvSpPr/>
              <p:nvPr/>
            </p:nvSpPr>
            <p:spPr>
              <a:xfrm>
                <a:off x="1141720" y="2914248"/>
                <a:ext cx="978408" cy="381000"/>
              </a:xfrm>
              <a:prstGeom prst="rect">
                <a:avLst/>
              </a:prstGeom>
              <a:solidFill>
                <a:srgbClr val="F6FF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Spinner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B016B9F-ED0D-794C-864A-45FA6D14DA17}"/>
                  </a:ext>
                </a:extLst>
              </p:cNvPr>
              <p:cNvSpPr/>
              <p:nvPr/>
            </p:nvSpPr>
            <p:spPr>
              <a:xfrm>
                <a:off x="2218299" y="2914248"/>
                <a:ext cx="978408" cy="381000"/>
              </a:xfrm>
              <a:prstGeom prst="rect">
                <a:avLst/>
              </a:prstGeom>
              <a:solidFill>
                <a:srgbClr val="F6FF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D45780B-7A62-C240-826E-F5D2F396AC8A}"/>
                  </a:ext>
                </a:extLst>
              </p:cNvPr>
              <p:cNvSpPr/>
              <p:nvPr/>
            </p:nvSpPr>
            <p:spPr>
              <a:xfrm>
                <a:off x="-236674" y="2912470"/>
                <a:ext cx="1280160" cy="381000"/>
              </a:xfrm>
              <a:prstGeom prst="rect">
                <a:avLst/>
              </a:prstGeom>
              <a:solidFill>
                <a:srgbClr val="F6FF6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DatePicker</a:t>
                </a:r>
                <a:endPara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C447E1F-C3D9-024E-85F6-544963AEDB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287" y="2559156"/>
                <a:ext cx="850075" cy="3383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563FEE7-4139-1349-9FF3-867B0A5F9D2D}"/>
                  </a:ext>
                </a:extLst>
              </p:cNvPr>
              <p:cNvGrpSpPr/>
              <p:nvPr/>
            </p:nvGrpSpPr>
            <p:grpSpPr>
              <a:xfrm>
                <a:off x="1043486" y="1820270"/>
                <a:ext cx="1280160" cy="736600"/>
                <a:chOff x="3647948" y="1022350"/>
                <a:chExt cx="1280160" cy="73660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70743D4-CF73-DD49-9BBB-574CDD9F3B39}"/>
                    </a:ext>
                  </a:extLst>
                </p:cNvPr>
                <p:cNvSpPr/>
                <p:nvPr/>
              </p:nvSpPr>
              <p:spPr>
                <a:xfrm>
                  <a:off x="3647948" y="1022350"/>
                  <a:ext cx="1280160" cy="368300"/>
                </a:xfrm>
                <a:prstGeom prst="rect">
                  <a:avLst/>
                </a:prstGeom>
                <a:solidFill>
                  <a:srgbClr val="CBCC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Column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97F4E87-CB04-CC48-9EBE-1CBBF19E5E2F}"/>
                    </a:ext>
                  </a:extLst>
                </p:cNvPr>
                <p:cNvSpPr/>
                <p:nvPr/>
              </p:nvSpPr>
              <p:spPr>
                <a:xfrm>
                  <a:off x="3647948" y="1390650"/>
                  <a:ext cx="1280160" cy="368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 children</a:t>
                  </a:r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F24B0EB-20C7-9045-B606-75F6F42CA74A}"/>
                  </a:ext>
                </a:extLst>
              </p:cNvPr>
              <p:cNvGrpSpPr/>
              <p:nvPr/>
            </p:nvGrpSpPr>
            <p:grpSpPr>
              <a:xfrm>
                <a:off x="2374900" y="608336"/>
                <a:ext cx="1280160" cy="736600"/>
                <a:chOff x="3647948" y="1022350"/>
                <a:chExt cx="1280160" cy="7366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1E6111E-5781-2948-9C05-7FA998808EC1}"/>
                    </a:ext>
                  </a:extLst>
                </p:cNvPr>
                <p:cNvSpPr/>
                <p:nvPr/>
              </p:nvSpPr>
              <p:spPr>
                <a:xfrm>
                  <a:off x="3647948" y="1022350"/>
                  <a:ext cx="1280160" cy="368300"/>
                </a:xfrm>
                <a:prstGeom prst="rect">
                  <a:avLst/>
                </a:prstGeom>
                <a:solidFill>
                  <a:srgbClr val="D1A5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Row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ACC50E-8834-0140-8EBC-44A2584AB402}"/>
                    </a:ext>
                  </a:extLst>
                </p:cNvPr>
                <p:cNvSpPr/>
                <p:nvPr/>
              </p:nvSpPr>
              <p:spPr>
                <a:xfrm>
                  <a:off x="3647948" y="1390650"/>
                  <a:ext cx="1280160" cy="368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 children</a:t>
                  </a:r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A84C0E4-C8BB-E349-B2F8-DBB26FACCBAE}"/>
                  </a:ext>
                </a:extLst>
              </p:cNvPr>
              <p:cNvCxnSpPr>
                <a:cxnSpLocks/>
                <a:stCxn id="37" idx="2"/>
                <a:endCxn id="20" idx="0"/>
              </p:cNvCxnSpPr>
              <p:nvPr/>
            </p:nvCxnSpPr>
            <p:spPr>
              <a:xfrm flipH="1">
                <a:off x="1630924" y="2556870"/>
                <a:ext cx="52642" cy="3573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446FE16-1B0B-9147-BA0C-A4A37B51B3C2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2172770" y="2559156"/>
                <a:ext cx="534733" cy="3550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2E35E6E-82CB-FD4D-8CF1-7EECA0236562}"/>
                  </a:ext>
                </a:extLst>
              </p:cNvPr>
              <p:cNvCxnSpPr>
                <a:cxnSpLocks/>
                <a:stCxn id="41" idx="2"/>
                <a:endCxn id="36" idx="0"/>
              </p:cNvCxnSpPr>
              <p:nvPr/>
            </p:nvCxnSpPr>
            <p:spPr>
              <a:xfrm flipH="1">
                <a:off x="1683566" y="1344936"/>
                <a:ext cx="1331414" cy="4753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3854E4-B03A-E34A-A874-017BE4533EE7}"/>
                  </a:ext>
                </a:extLst>
              </p:cNvPr>
              <p:cNvGrpSpPr/>
              <p:nvPr/>
            </p:nvGrpSpPr>
            <p:grpSpPr>
              <a:xfrm>
                <a:off x="4113904" y="608336"/>
                <a:ext cx="1280160" cy="1088517"/>
                <a:chOff x="3838226" y="679450"/>
                <a:chExt cx="1280160" cy="1088517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D4B673AD-1DA4-404B-A92E-00F3D312B3E6}"/>
                    </a:ext>
                  </a:extLst>
                </p:cNvPr>
                <p:cNvGrpSpPr/>
                <p:nvPr/>
              </p:nvGrpSpPr>
              <p:grpSpPr>
                <a:xfrm>
                  <a:off x="3838226" y="679450"/>
                  <a:ext cx="1280160" cy="736600"/>
                  <a:chOff x="3647948" y="1022350"/>
                  <a:chExt cx="1280160" cy="73660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B74AB1AD-8669-1045-978D-6DBC4DE913D8}"/>
                      </a:ext>
                    </a:extLst>
                  </p:cNvPr>
                  <p:cNvSpPr/>
                  <p:nvPr/>
                </p:nvSpPr>
                <p:spPr>
                  <a:xfrm>
                    <a:off x="3647948" y="1022350"/>
                    <a:ext cx="1280160" cy="368300"/>
                  </a:xfrm>
                  <a:prstGeom prst="rect">
                    <a:avLst/>
                  </a:prstGeom>
                  <a:solidFill>
                    <a:srgbClr val="CBCC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Plot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5D9D462-DEF4-7246-8154-93FDC0FE8BB4}"/>
                      </a:ext>
                    </a:extLst>
                  </p:cNvPr>
                  <p:cNvSpPr/>
                  <p:nvPr/>
                </p:nvSpPr>
                <p:spPr>
                  <a:xfrm>
                    <a:off x="3647948" y="1390650"/>
                    <a:ext cx="1280160" cy="368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 tools</a:t>
                    </a:r>
                    <a:endParaRPr 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C5FF968-7EC2-EE4F-8EF8-BE640B55AEB3}"/>
                    </a:ext>
                  </a:extLst>
                </p:cNvPr>
                <p:cNvSpPr/>
                <p:nvPr/>
              </p:nvSpPr>
              <p:spPr>
                <a:xfrm>
                  <a:off x="3838226" y="1399667"/>
                  <a:ext cx="1280160" cy="368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 renderers</a:t>
                  </a:r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383E047-8C81-4D40-A647-E878114E472C}"/>
                  </a:ext>
                </a:extLst>
              </p:cNvPr>
              <p:cNvSpPr/>
              <p:nvPr/>
            </p:nvSpPr>
            <p:spPr>
              <a:xfrm>
                <a:off x="5883839" y="2114683"/>
                <a:ext cx="1280160" cy="292608"/>
              </a:xfrm>
              <a:prstGeom prst="rect">
                <a:avLst/>
              </a:prstGeom>
              <a:solidFill>
                <a:srgbClr val="FFD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CrosshairTool</a:t>
                </a:r>
                <a:endPara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E29AE5BE-472E-F84A-8BDF-34BE4F39319B}"/>
                  </a:ext>
                </a:extLst>
              </p:cNvPr>
              <p:cNvCxnSpPr>
                <a:cxnSpLocks/>
                <a:stCxn id="57" idx="3"/>
                <a:endCxn id="61" idx="1"/>
              </p:cNvCxnSpPr>
              <p:nvPr/>
            </p:nvCxnSpPr>
            <p:spPr>
              <a:xfrm flipV="1">
                <a:off x="5394064" y="763371"/>
                <a:ext cx="489775" cy="3974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227FCEB-D929-0B48-9073-51B85C57BB7D}"/>
                  </a:ext>
                </a:extLst>
              </p:cNvPr>
              <p:cNvCxnSpPr>
                <a:cxnSpLocks/>
                <a:stCxn id="57" idx="3"/>
                <a:endCxn id="62" idx="1"/>
              </p:cNvCxnSpPr>
              <p:nvPr/>
            </p:nvCxnSpPr>
            <p:spPr>
              <a:xfrm>
                <a:off x="5394064" y="1160786"/>
                <a:ext cx="489775" cy="1100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760AB77-152A-A74B-9E2E-A6B534063ED8}"/>
                  </a:ext>
                </a:extLst>
              </p:cNvPr>
              <p:cNvCxnSpPr>
                <a:cxnSpLocks/>
                <a:stCxn id="41" idx="3"/>
                <a:endCxn id="56" idx="1"/>
              </p:cNvCxnSpPr>
              <p:nvPr/>
            </p:nvCxnSpPr>
            <p:spPr>
              <a:xfrm flipV="1">
                <a:off x="3655060" y="792486"/>
                <a:ext cx="458844" cy="368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3385F89-CC85-2947-AEFD-E70E468B11EA}"/>
                  </a:ext>
                </a:extLst>
              </p:cNvPr>
              <p:cNvGrpSpPr/>
              <p:nvPr/>
            </p:nvGrpSpPr>
            <p:grpSpPr>
              <a:xfrm>
                <a:off x="2151725" y="3703829"/>
                <a:ext cx="2064226" cy="736600"/>
                <a:chOff x="3647948" y="1022350"/>
                <a:chExt cx="1280160" cy="736600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58E62EC-EBFE-5745-9875-AAA4984A5D37}"/>
                    </a:ext>
                  </a:extLst>
                </p:cNvPr>
                <p:cNvSpPr/>
                <p:nvPr/>
              </p:nvSpPr>
              <p:spPr>
                <a:xfrm>
                  <a:off x="3647948" y="1022350"/>
                  <a:ext cx="1280160" cy="368300"/>
                </a:xfrm>
                <a:prstGeom prst="rect">
                  <a:avLst/>
                </a:prstGeom>
                <a:solidFill>
                  <a:srgbClr val="AED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GlyphRenderer</a:t>
                  </a:r>
                  <a:endPara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EA4D400-125A-B34B-A64A-D3197807B416}"/>
                    </a:ext>
                  </a:extLst>
                </p:cNvPr>
                <p:cNvSpPr/>
                <p:nvPr/>
              </p:nvSpPr>
              <p:spPr>
                <a:xfrm>
                  <a:off x="3647948" y="1390650"/>
                  <a:ext cx="1280160" cy="368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 glyph</a:t>
                  </a:r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987E5E8-D380-2A43-B6A1-E6657CC6655F}"/>
                  </a:ext>
                </a:extLst>
              </p:cNvPr>
              <p:cNvSpPr/>
              <p:nvPr/>
            </p:nvSpPr>
            <p:spPr>
              <a:xfrm>
                <a:off x="814223" y="4059429"/>
                <a:ext cx="978408" cy="381000"/>
              </a:xfrm>
              <a:prstGeom prst="rect">
                <a:avLst/>
              </a:prstGeom>
              <a:solidFill>
                <a:srgbClr val="CEEC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FA1F8B8C-6217-A543-BA7A-DECF5E1C79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2631" y="4259200"/>
                <a:ext cx="3534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58269414-7FCF-A54B-91B6-EC6865857D71}"/>
                  </a:ext>
                </a:extLst>
              </p:cNvPr>
              <p:cNvCxnSpPr>
                <a:cxnSpLocks/>
                <a:stCxn id="58" idx="2"/>
                <a:endCxn id="74" idx="0"/>
              </p:cNvCxnSpPr>
              <p:nvPr/>
            </p:nvCxnSpPr>
            <p:spPr>
              <a:xfrm flipH="1">
                <a:off x="3183838" y="1696853"/>
                <a:ext cx="1570146" cy="20069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C9993397-458C-BB40-8DC2-85FBEA4460A8}"/>
                  </a:ext>
                </a:extLst>
              </p:cNvPr>
              <p:cNvGrpSpPr/>
              <p:nvPr/>
            </p:nvGrpSpPr>
            <p:grpSpPr>
              <a:xfrm>
                <a:off x="5883839" y="617067"/>
                <a:ext cx="1005840" cy="655892"/>
                <a:chOff x="5515483" y="717296"/>
                <a:chExt cx="1005840" cy="65589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59EB0D9-7D36-294E-98BC-71EB1D9904B0}"/>
                    </a:ext>
                  </a:extLst>
                </p:cNvPr>
                <p:cNvSpPr/>
                <p:nvPr/>
              </p:nvSpPr>
              <p:spPr>
                <a:xfrm>
                  <a:off x="5515483" y="717296"/>
                  <a:ext cx="1005840" cy="292608"/>
                </a:xfrm>
                <a:prstGeom prst="rect">
                  <a:avLst/>
                </a:prstGeom>
                <a:solidFill>
                  <a:srgbClr val="FFDD5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HoverTool</a:t>
                  </a:r>
                  <a:endPara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A529442-C25F-564A-941A-8AC71CDB4484}"/>
                    </a:ext>
                  </a:extLst>
                </p:cNvPr>
                <p:cNvSpPr/>
                <p:nvPr/>
              </p:nvSpPr>
              <p:spPr>
                <a:xfrm>
                  <a:off x="5517579" y="1004888"/>
                  <a:ext cx="1003744" cy="368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 formatter</a:t>
                  </a:r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23E4FD7-CD28-C443-8C8A-8DE6DB7298FB}"/>
                  </a:ext>
                </a:extLst>
              </p:cNvPr>
              <p:cNvSpPr/>
              <p:nvPr/>
            </p:nvSpPr>
            <p:spPr>
              <a:xfrm>
                <a:off x="5896984" y="1559423"/>
                <a:ext cx="1554480" cy="323342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DatetimeFormatter</a:t>
                </a:r>
                <a:endPara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FF99DE1-6B13-4E4B-9CEA-455855E58371}"/>
                  </a:ext>
                </a:extLst>
              </p:cNvPr>
              <p:cNvCxnSpPr>
                <a:cxnSpLocks/>
                <a:stCxn id="84" idx="2"/>
                <a:endCxn id="86" idx="0"/>
              </p:cNvCxnSpPr>
              <p:nvPr/>
            </p:nvCxnSpPr>
            <p:spPr>
              <a:xfrm>
                <a:off x="6387807" y="1272959"/>
                <a:ext cx="286417" cy="286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773F3D2-D9D2-CE42-A4CD-5D8AA953C3D2}"/>
                  </a:ext>
                </a:extLst>
              </p:cNvPr>
              <p:cNvGrpSpPr/>
              <p:nvPr/>
            </p:nvGrpSpPr>
            <p:grpSpPr>
              <a:xfrm>
                <a:off x="5220855" y="3335529"/>
                <a:ext cx="1084262" cy="1104900"/>
                <a:chOff x="4935189" y="3663569"/>
                <a:chExt cx="1084262" cy="1104900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4D4D34C3-DDB8-2B4E-9D44-E0F4FF5ECEA3}"/>
                    </a:ext>
                  </a:extLst>
                </p:cNvPr>
                <p:cNvGrpSpPr/>
                <p:nvPr/>
              </p:nvGrpSpPr>
              <p:grpSpPr>
                <a:xfrm>
                  <a:off x="4935189" y="3663569"/>
                  <a:ext cx="1084262" cy="736600"/>
                  <a:chOff x="3647948" y="1022350"/>
                  <a:chExt cx="1280160" cy="736600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A5AC991-E039-2743-83FE-86F2E1903F8C}"/>
                      </a:ext>
                    </a:extLst>
                  </p:cNvPr>
                  <p:cNvSpPr/>
                  <p:nvPr/>
                </p:nvSpPr>
                <p:spPr>
                  <a:xfrm>
                    <a:off x="3647948" y="1022350"/>
                    <a:ext cx="1280160" cy="368300"/>
                  </a:xfrm>
                  <a:prstGeom prst="rect">
                    <a:avLst/>
                  </a:prstGeom>
                  <a:solidFill>
                    <a:srgbClr val="AED9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X-Axis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B673A1E5-E387-BD41-BC1B-5055F432641D}"/>
                      </a:ext>
                    </a:extLst>
                  </p:cNvPr>
                  <p:cNvSpPr/>
                  <p:nvPr/>
                </p:nvSpPr>
                <p:spPr>
                  <a:xfrm>
                    <a:off x="3647948" y="1390650"/>
                    <a:ext cx="1280160" cy="368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 formatter</a:t>
                    </a:r>
                    <a:endParaRPr 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A2DB148A-8B42-9A4E-84FC-0B1A6DE7BBCA}"/>
                    </a:ext>
                  </a:extLst>
                </p:cNvPr>
                <p:cNvSpPr/>
                <p:nvPr/>
              </p:nvSpPr>
              <p:spPr>
                <a:xfrm>
                  <a:off x="4935189" y="4400169"/>
                  <a:ext cx="1084262" cy="368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 ticker</a:t>
                  </a:r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132B40D1-798F-A44C-BEB7-3A678DF0D839}"/>
                  </a:ext>
                </a:extLst>
              </p:cNvPr>
              <p:cNvCxnSpPr>
                <a:cxnSpLocks/>
                <a:stCxn id="58" idx="2"/>
                <a:endCxn id="92" idx="0"/>
              </p:cNvCxnSpPr>
              <p:nvPr/>
            </p:nvCxnSpPr>
            <p:spPr>
              <a:xfrm>
                <a:off x="4753984" y="1696853"/>
                <a:ext cx="1009002" cy="16386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24D4453-B68A-0040-A58F-99FA37BBC3A1}"/>
                  </a:ext>
                </a:extLst>
              </p:cNvPr>
              <p:cNvSpPr/>
              <p:nvPr/>
            </p:nvSpPr>
            <p:spPr>
              <a:xfrm>
                <a:off x="2889135" y="4688523"/>
                <a:ext cx="1554480" cy="323342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DatetimeFormatter</a:t>
                </a:r>
                <a:endPara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0BDBAB8-5B40-C14D-9609-6C5169ED4AAC}"/>
                  </a:ext>
                </a:extLst>
              </p:cNvPr>
              <p:cNvSpPr/>
              <p:nvPr/>
            </p:nvSpPr>
            <p:spPr>
              <a:xfrm>
                <a:off x="5004812" y="4739260"/>
                <a:ext cx="1554480" cy="323342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DatetimeTicker</a:t>
                </a:r>
                <a:endPara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7D47093-AFF9-0B45-8B9B-EF630F39B8D3}"/>
                  </a:ext>
                </a:extLst>
              </p:cNvPr>
              <p:cNvCxnSpPr>
                <a:cxnSpLocks/>
                <a:stCxn id="94" idx="2"/>
                <a:endCxn id="112" idx="0"/>
              </p:cNvCxnSpPr>
              <p:nvPr/>
            </p:nvCxnSpPr>
            <p:spPr>
              <a:xfrm>
                <a:off x="5762986" y="4440429"/>
                <a:ext cx="19066" cy="2988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0471F2F-F587-CC4A-9966-C960F98B7C88}"/>
                  </a:ext>
                </a:extLst>
              </p:cNvPr>
              <p:cNvCxnSpPr>
                <a:cxnSpLocks/>
                <a:stCxn id="93" idx="1"/>
              </p:cNvCxnSpPr>
              <p:nvPr/>
            </p:nvCxnSpPr>
            <p:spPr>
              <a:xfrm flipH="1">
                <a:off x="4114453" y="3887979"/>
                <a:ext cx="1106402" cy="800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2CEF255F-9857-3946-A25D-2145ED389924}"/>
                  </a:ext>
                </a:extLst>
              </p:cNvPr>
              <p:cNvSpPr/>
              <p:nvPr/>
            </p:nvSpPr>
            <p:spPr>
              <a:xfrm>
                <a:off x="-1743590" y="375966"/>
                <a:ext cx="1181100" cy="848360"/>
              </a:xfrm>
              <a:prstGeom prst="roundRect">
                <a:avLst/>
              </a:prstGeom>
              <a:solidFill>
                <a:srgbClr val="FF9999"/>
              </a:solidFill>
              <a:ln w="85725" cap="rnd" cmpd="dbl">
                <a:solidFill>
                  <a:srgbClr val="B8545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Roots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FF2DB82-E640-8C41-9DAB-C2C54B276626}"/>
                  </a:ext>
                </a:extLst>
              </p:cNvPr>
              <p:cNvGrpSpPr/>
              <p:nvPr/>
            </p:nvGrpSpPr>
            <p:grpSpPr>
              <a:xfrm>
                <a:off x="-141545" y="608336"/>
                <a:ext cx="914400" cy="736600"/>
                <a:chOff x="3647948" y="1022350"/>
                <a:chExt cx="1280160" cy="73660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51B6C72E-A473-AC48-B641-32122F537AF1}"/>
                    </a:ext>
                  </a:extLst>
                </p:cNvPr>
                <p:cNvSpPr/>
                <p:nvPr/>
              </p:nvSpPr>
              <p:spPr>
                <a:xfrm>
                  <a:off x="3647948" y="1022350"/>
                  <a:ext cx="1280160" cy="368300"/>
                </a:xfrm>
                <a:prstGeom prst="rect">
                  <a:avLst/>
                </a:prstGeom>
                <a:solidFill>
                  <a:srgbClr val="30AB7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Tab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A96A5DE6-8B62-5447-B5F1-42935D47A526}"/>
                    </a:ext>
                  </a:extLst>
                </p:cNvPr>
                <p:cNvSpPr/>
                <p:nvPr/>
              </p:nvSpPr>
              <p:spPr>
                <a:xfrm>
                  <a:off x="3647948" y="1390650"/>
                  <a:ext cx="1280160" cy="368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 children</a:t>
                  </a:r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0A72985-6B06-E440-A0A1-514E6303D01E}"/>
                  </a:ext>
                </a:extLst>
              </p:cNvPr>
              <p:cNvGrpSpPr/>
              <p:nvPr/>
            </p:nvGrpSpPr>
            <p:grpSpPr>
              <a:xfrm>
                <a:off x="1168430" y="615996"/>
                <a:ext cx="914400" cy="736600"/>
                <a:chOff x="3647948" y="1022350"/>
                <a:chExt cx="1280160" cy="73660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8D75DCA-629E-B149-90AE-3CD2C7EA6961}"/>
                    </a:ext>
                  </a:extLst>
                </p:cNvPr>
                <p:cNvSpPr/>
                <p:nvPr/>
              </p:nvSpPr>
              <p:spPr>
                <a:xfrm>
                  <a:off x="3647948" y="1022350"/>
                  <a:ext cx="1280160" cy="368300"/>
                </a:xfrm>
                <a:prstGeom prst="rect">
                  <a:avLst/>
                </a:prstGeom>
                <a:solidFill>
                  <a:srgbClr val="00FD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Panel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F72206C5-021A-FE46-A092-57362A486B35}"/>
                    </a:ext>
                  </a:extLst>
                </p:cNvPr>
                <p:cNvSpPr/>
                <p:nvPr/>
              </p:nvSpPr>
              <p:spPr>
                <a:xfrm>
                  <a:off x="3647948" y="1390650"/>
                  <a:ext cx="1280160" cy="368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 children</a:t>
                  </a:r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6DC11FA3-B57C-BD40-BA69-4471CE9E9BDB}"/>
                  </a:ext>
                </a:extLst>
              </p:cNvPr>
              <p:cNvCxnSpPr>
                <a:cxnSpLocks/>
                <a:stCxn id="128" idx="3"/>
                <a:endCxn id="132" idx="1"/>
              </p:cNvCxnSpPr>
              <p:nvPr/>
            </p:nvCxnSpPr>
            <p:spPr>
              <a:xfrm flipV="1">
                <a:off x="-562490" y="792486"/>
                <a:ext cx="420945" cy="7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4ABFCF07-7342-7A44-A5F3-2F0F6AC44715}"/>
                  </a:ext>
                </a:extLst>
              </p:cNvPr>
              <p:cNvCxnSpPr>
                <a:cxnSpLocks/>
                <a:stCxn id="133" idx="3"/>
                <a:endCxn id="135" idx="1"/>
              </p:cNvCxnSpPr>
              <p:nvPr/>
            </p:nvCxnSpPr>
            <p:spPr>
              <a:xfrm flipV="1">
                <a:off x="772855" y="800146"/>
                <a:ext cx="395575" cy="3606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3A11187-FF6C-F841-903D-6D83B3677D70}"/>
                  </a:ext>
                </a:extLst>
              </p:cNvPr>
              <p:cNvCxnSpPr>
                <a:cxnSpLocks/>
                <a:stCxn id="136" idx="3"/>
                <a:endCxn id="40" idx="1"/>
              </p:cNvCxnSpPr>
              <p:nvPr/>
            </p:nvCxnSpPr>
            <p:spPr>
              <a:xfrm flipV="1">
                <a:off x="2082830" y="792486"/>
                <a:ext cx="292070" cy="3759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D9C6861-0E43-B545-9F26-1B867F099D2E}"/>
                </a:ext>
              </a:extLst>
            </p:cNvPr>
            <p:cNvSpPr txBox="1"/>
            <p:nvPr/>
          </p:nvSpPr>
          <p:spPr>
            <a:xfrm>
              <a:off x="1100577" y="-404962"/>
              <a:ext cx="35771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76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38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2022-02-13T22:10:23Z</dcterms:created>
  <dcterms:modified xsi:type="dcterms:W3CDTF">2022-02-13T23:51:50Z</dcterms:modified>
</cp:coreProperties>
</file>