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74" r:id="rId5"/>
    <p:sldId id="266" r:id="rId6"/>
    <p:sldId id="267" r:id="rId7"/>
    <p:sldId id="270" r:id="rId8"/>
    <p:sldId id="277" r:id="rId9"/>
    <p:sldId id="278" r:id="rId10"/>
    <p:sldId id="275" r:id="rId11"/>
    <p:sldId id="263" r:id="rId12"/>
    <p:sldId id="269" r:id="rId13"/>
    <p:sldId id="279" r:id="rId14"/>
    <p:sldId id="271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6DECE5-6A55-48D5-8AB5-8909CC464A64}" v="30" dt="2023-12-14T20:57:19.057"/>
    <p1510:client id="{DD19E115-4270-466D-99F1-9EFB1CEEFCFA}" v="3219" dt="2023-12-15T16:57:13.034"/>
    <p1510:client id="{E3604632-EB36-4BAD-9A01-EEAE2C3ED2FB}" v="34" dt="2023-12-14T18:28:55.8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CDCEFB-2FF1-45DA-A7F6-F8863854EB2E}" type="doc">
      <dgm:prSet loTypeId="urn:microsoft.com/office/officeart/2005/8/layout/hProcess4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4E4FB14-14E2-4B25-8D3C-3E46F3EA03FC}">
      <dgm:prSet/>
      <dgm:spPr/>
      <dgm:t>
        <a:bodyPr/>
        <a:lstStyle/>
        <a:p>
          <a:r>
            <a:rPr lang="en-US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Broke large dataset into small subsections </a:t>
          </a:r>
        </a:p>
      </dgm:t>
    </dgm:pt>
    <dgm:pt modelId="{4EACEDD1-0DA8-490F-ACE9-79971C226BBB}" type="parTrans" cxnId="{0AC02583-8427-472D-8F9F-1F8DA629EEE8}">
      <dgm:prSet/>
      <dgm:spPr/>
      <dgm:t>
        <a:bodyPr/>
        <a:lstStyle/>
        <a:p>
          <a:endParaRPr lang="en-US"/>
        </a:p>
      </dgm:t>
    </dgm:pt>
    <dgm:pt modelId="{E4A5232B-E2BD-4CBC-A2E9-A18A76FB2294}" type="sibTrans" cxnId="{0AC02583-8427-472D-8F9F-1F8DA629EEE8}">
      <dgm:prSet/>
      <dgm:spPr/>
      <dgm:t>
        <a:bodyPr/>
        <a:lstStyle/>
        <a:p>
          <a:endParaRPr lang="en-US"/>
        </a:p>
      </dgm:t>
    </dgm:pt>
    <dgm:pt modelId="{05FE457F-0DE3-4871-B183-20A754C383A7}">
      <dgm:prSet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Assessed and filled any null values</a:t>
          </a:r>
        </a:p>
      </dgm:t>
    </dgm:pt>
    <dgm:pt modelId="{22F8E2D9-B98F-43E4-9C6C-6913A3EC2E77}" type="parTrans" cxnId="{2B813A51-684A-42C0-B295-A7B429B29F35}">
      <dgm:prSet/>
      <dgm:spPr/>
      <dgm:t>
        <a:bodyPr/>
        <a:lstStyle/>
        <a:p>
          <a:endParaRPr lang="en-US"/>
        </a:p>
      </dgm:t>
    </dgm:pt>
    <dgm:pt modelId="{C0900CB4-DE3C-4EF9-9309-DB94D65B4FD1}" type="sibTrans" cxnId="{2B813A51-684A-42C0-B295-A7B429B29F35}">
      <dgm:prSet/>
      <dgm:spPr/>
      <dgm:t>
        <a:bodyPr/>
        <a:lstStyle/>
        <a:p>
          <a:endParaRPr lang="en-US"/>
        </a:p>
      </dgm:t>
    </dgm:pt>
    <dgm:pt modelId="{3D74F07A-9049-4FD5-AEFA-19F3398099A4}">
      <dgm:prSet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Dropped unusable columns</a:t>
          </a:r>
        </a:p>
      </dgm:t>
    </dgm:pt>
    <dgm:pt modelId="{CBE2C39D-1ADE-4827-9CD9-048A5BE20BAA}" type="parTrans" cxnId="{8BBB8A98-8259-4B35-8A7C-5FFDA567EDCC}">
      <dgm:prSet/>
      <dgm:spPr/>
      <dgm:t>
        <a:bodyPr/>
        <a:lstStyle/>
        <a:p>
          <a:endParaRPr lang="en-US"/>
        </a:p>
      </dgm:t>
    </dgm:pt>
    <dgm:pt modelId="{B6060444-48B3-4ACC-A61D-7E8083F3D38A}" type="sibTrans" cxnId="{8BBB8A98-8259-4B35-8A7C-5FFDA567EDCC}">
      <dgm:prSet/>
      <dgm:spPr/>
      <dgm:t>
        <a:bodyPr/>
        <a:lstStyle/>
        <a:p>
          <a:endParaRPr lang="en-US"/>
        </a:p>
      </dgm:t>
    </dgm:pt>
    <dgm:pt modelId="{0A2295EC-9B0F-4D42-8F82-01E878C87E36}">
      <dgm:prSet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Historical Labs and Vitals had over 300 columns combined with unique numbers of nulls and distributions</a:t>
          </a:r>
        </a:p>
      </dgm:t>
    </dgm:pt>
    <dgm:pt modelId="{DE80CAFD-0C3E-4807-90AA-D5FB332F90F5}" type="parTrans" cxnId="{27366421-BE24-4A78-B798-F73D27DF88C9}">
      <dgm:prSet/>
      <dgm:spPr/>
      <dgm:t>
        <a:bodyPr/>
        <a:lstStyle/>
        <a:p>
          <a:endParaRPr lang="en-US"/>
        </a:p>
      </dgm:t>
    </dgm:pt>
    <dgm:pt modelId="{1CE28370-3923-4CE0-9AA6-B939C404F1F9}" type="sibTrans" cxnId="{27366421-BE24-4A78-B798-F73D27DF88C9}">
      <dgm:prSet/>
      <dgm:spPr/>
      <dgm:t>
        <a:bodyPr/>
        <a:lstStyle/>
        <a:p>
          <a:endParaRPr lang="en-US"/>
        </a:p>
      </dgm:t>
    </dgm:pt>
    <dgm:pt modelId="{0893DDB9-DA8B-4BC1-AB91-C57415E0E665}">
      <dgm:prSet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Nulls were filled according to each variable's distribution: normal – mean; skewed – median; binary – mode, etc.</a:t>
          </a:r>
        </a:p>
      </dgm:t>
    </dgm:pt>
    <dgm:pt modelId="{AB1E8A4B-9F0B-4014-AA1C-9CA290FB1A2F}" type="parTrans" cxnId="{27E6CE61-7CF5-480B-A7C5-6BD7E16754AB}">
      <dgm:prSet/>
      <dgm:spPr/>
      <dgm:t>
        <a:bodyPr/>
        <a:lstStyle/>
        <a:p>
          <a:endParaRPr lang="en-US"/>
        </a:p>
      </dgm:t>
    </dgm:pt>
    <dgm:pt modelId="{A2F55C53-9CA6-42B7-84E3-D3AD99B90442}" type="sibTrans" cxnId="{27E6CE61-7CF5-480B-A7C5-6BD7E16754AB}">
      <dgm:prSet/>
      <dgm:spPr/>
      <dgm:t>
        <a:bodyPr/>
        <a:lstStyle/>
        <a:p>
          <a:endParaRPr lang="en-US"/>
        </a:p>
      </dgm:t>
    </dgm:pt>
    <dgm:pt modelId="{4DE6EF6C-F4EF-422D-BB1E-5C56FCF4A480}">
      <dgm:prSet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based on the column categories outlined in original research paper</a:t>
          </a:r>
        </a:p>
      </dgm:t>
    </dgm:pt>
    <dgm:pt modelId="{86C252A7-7B11-415F-A2ED-D26C2994FE54}" type="parTrans" cxnId="{9D5B39EB-523F-4896-B747-79FA936368FD}">
      <dgm:prSet/>
      <dgm:spPr/>
      <dgm:t>
        <a:bodyPr/>
        <a:lstStyle/>
        <a:p>
          <a:endParaRPr lang="en-US"/>
        </a:p>
      </dgm:t>
    </dgm:pt>
    <dgm:pt modelId="{1FE079EF-F865-4972-9FAF-ED1C123F7E32}" type="sibTrans" cxnId="{9D5B39EB-523F-4896-B747-79FA936368FD}">
      <dgm:prSet/>
      <dgm:spPr/>
      <dgm:t>
        <a:bodyPr/>
        <a:lstStyle/>
        <a:p>
          <a:endParaRPr lang="en-US"/>
        </a:p>
      </dgm:t>
    </dgm:pt>
    <dgm:pt modelId="{F43F2171-714F-478D-885A-0C350231D63C}" type="pres">
      <dgm:prSet presAssocID="{DACDCEFB-2FF1-45DA-A7F6-F8863854EB2E}" presName="Name0" presStyleCnt="0">
        <dgm:presLayoutVars>
          <dgm:dir/>
          <dgm:animLvl val="lvl"/>
          <dgm:resizeHandles val="exact"/>
        </dgm:presLayoutVars>
      </dgm:prSet>
      <dgm:spPr/>
    </dgm:pt>
    <dgm:pt modelId="{D6087DA6-E1E4-40EB-8B6A-CF5C86D66975}" type="pres">
      <dgm:prSet presAssocID="{DACDCEFB-2FF1-45DA-A7F6-F8863854EB2E}" presName="tSp" presStyleCnt="0"/>
      <dgm:spPr/>
    </dgm:pt>
    <dgm:pt modelId="{DB725F95-4783-4624-BB58-0B97A2AD1E17}" type="pres">
      <dgm:prSet presAssocID="{DACDCEFB-2FF1-45DA-A7F6-F8863854EB2E}" presName="bSp" presStyleCnt="0"/>
      <dgm:spPr/>
    </dgm:pt>
    <dgm:pt modelId="{B87C5FBC-8AD6-4CC6-B26D-8B14473F0C37}" type="pres">
      <dgm:prSet presAssocID="{DACDCEFB-2FF1-45DA-A7F6-F8863854EB2E}" presName="process" presStyleCnt="0"/>
      <dgm:spPr/>
    </dgm:pt>
    <dgm:pt modelId="{E0917900-A43A-4F70-B7B3-837EEFCC2065}" type="pres">
      <dgm:prSet presAssocID="{C4E4FB14-14E2-4B25-8D3C-3E46F3EA03FC}" presName="composite1" presStyleCnt="0"/>
      <dgm:spPr/>
    </dgm:pt>
    <dgm:pt modelId="{69F65BA9-88B1-4934-AA7E-6D453564A68A}" type="pres">
      <dgm:prSet presAssocID="{C4E4FB14-14E2-4B25-8D3C-3E46F3EA03FC}" presName="dummyNode1" presStyleLbl="node1" presStyleIdx="0" presStyleCnt="3"/>
      <dgm:spPr/>
    </dgm:pt>
    <dgm:pt modelId="{4DE349D0-AD87-45C0-8277-D23D102232AD}" type="pres">
      <dgm:prSet presAssocID="{C4E4FB14-14E2-4B25-8D3C-3E46F3EA03FC}" presName="childNode1" presStyleLbl="bgAcc1" presStyleIdx="0" presStyleCnt="3">
        <dgm:presLayoutVars>
          <dgm:bulletEnabled val="1"/>
        </dgm:presLayoutVars>
      </dgm:prSet>
      <dgm:spPr/>
    </dgm:pt>
    <dgm:pt modelId="{233EE96A-3274-452C-BEBC-049627262A59}" type="pres">
      <dgm:prSet presAssocID="{C4E4FB14-14E2-4B25-8D3C-3E46F3EA03FC}" presName="childNode1tx" presStyleLbl="bgAcc1" presStyleIdx="0" presStyleCnt="3">
        <dgm:presLayoutVars>
          <dgm:bulletEnabled val="1"/>
        </dgm:presLayoutVars>
      </dgm:prSet>
      <dgm:spPr/>
    </dgm:pt>
    <dgm:pt modelId="{9D55F079-57D3-4E33-A986-F9505B8A1A84}" type="pres">
      <dgm:prSet presAssocID="{C4E4FB14-14E2-4B25-8D3C-3E46F3EA03FC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C2754572-8565-41D9-AD45-B75B39C7FF67}" type="pres">
      <dgm:prSet presAssocID="{C4E4FB14-14E2-4B25-8D3C-3E46F3EA03FC}" presName="connSite1" presStyleCnt="0"/>
      <dgm:spPr/>
    </dgm:pt>
    <dgm:pt modelId="{8E0F1A2F-F139-4345-9CEC-FA6287A0EF5E}" type="pres">
      <dgm:prSet presAssocID="{E4A5232B-E2BD-4CBC-A2E9-A18A76FB2294}" presName="Name9" presStyleLbl="sibTrans2D1" presStyleIdx="0" presStyleCnt="2"/>
      <dgm:spPr/>
    </dgm:pt>
    <dgm:pt modelId="{175F0624-3B60-45C2-B4E4-8BA594FDA0B9}" type="pres">
      <dgm:prSet presAssocID="{05FE457F-0DE3-4871-B183-20A754C383A7}" presName="composite2" presStyleCnt="0"/>
      <dgm:spPr/>
    </dgm:pt>
    <dgm:pt modelId="{8B3A8FD0-C46E-4877-9881-B97A223E4944}" type="pres">
      <dgm:prSet presAssocID="{05FE457F-0DE3-4871-B183-20A754C383A7}" presName="dummyNode2" presStyleLbl="node1" presStyleIdx="0" presStyleCnt="3"/>
      <dgm:spPr/>
    </dgm:pt>
    <dgm:pt modelId="{CDBEF6A7-FBA4-4552-B1C7-8F1AE520081C}" type="pres">
      <dgm:prSet presAssocID="{05FE457F-0DE3-4871-B183-20A754C383A7}" presName="childNode2" presStyleLbl="bgAcc1" presStyleIdx="1" presStyleCnt="3">
        <dgm:presLayoutVars>
          <dgm:bulletEnabled val="1"/>
        </dgm:presLayoutVars>
      </dgm:prSet>
      <dgm:spPr/>
    </dgm:pt>
    <dgm:pt modelId="{5D22DECD-EAB6-4F02-A52E-78C6A3E456D9}" type="pres">
      <dgm:prSet presAssocID="{05FE457F-0DE3-4871-B183-20A754C383A7}" presName="childNode2tx" presStyleLbl="bgAcc1" presStyleIdx="1" presStyleCnt="3">
        <dgm:presLayoutVars>
          <dgm:bulletEnabled val="1"/>
        </dgm:presLayoutVars>
      </dgm:prSet>
      <dgm:spPr/>
    </dgm:pt>
    <dgm:pt modelId="{F0E3C153-716F-42FC-B13A-AA3969B5A410}" type="pres">
      <dgm:prSet presAssocID="{05FE457F-0DE3-4871-B183-20A754C383A7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B2E915B8-1E9D-425F-8C92-EF2727264D1F}" type="pres">
      <dgm:prSet presAssocID="{05FE457F-0DE3-4871-B183-20A754C383A7}" presName="connSite2" presStyleCnt="0"/>
      <dgm:spPr/>
    </dgm:pt>
    <dgm:pt modelId="{98AED7A0-9580-407F-832D-18504AAE1E97}" type="pres">
      <dgm:prSet presAssocID="{C0900CB4-DE3C-4EF9-9309-DB94D65B4FD1}" presName="Name18" presStyleLbl="sibTrans2D1" presStyleIdx="1" presStyleCnt="2"/>
      <dgm:spPr/>
    </dgm:pt>
    <dgm:pt modelId="{EB37874D-50EB-4CFC-999A-C5465298365E}" type="pres">
      <dgm:prSet presAssocID="{3D74F07A-9049-4FD5-AEFA-19F3398099A4}" presName="composite1" presStyleCnt="0"/>
      <dgm:spPr/>
    </dgm:pt>
    <dgm:pt modelId="{E9DC4710-2564-45A4-BCB5-71CEAA3F019F}" type="pres">
      <dgm:prSet presAssocID="{3D74F07A-9049-4FD5-AEFA-19F3398099A4}" presName="dummyNode1" presStyleLbl="node1" presStyleIdx="1" presStyleCnt="3"/>
      <dgm:spPr/>
    </dgm:pt>
    <dgm:pt modelId="{5A72A993-EEB2-4F1D-84C9-142A1EE5E6CA}" type="pres">
      <dgm:prSet presAssocID="{3D74F07A-9049-4FD5-AEFA-19F3398099A4}" presName="childNode1" presStyleLbl="bgAcc1" presStyleIdx="2" presStyleCnt="3">
        <dgm:presLayoutVars>
          <dgm:bulletEnabled val="1"/>
        </dgm:presLayoutVars>
      </dgm:prSet>
      <dgm:spPr/>
    </dgm:pt>
    <dgm:pt modelId="{91E1B9B7-443C-4812-9DF7-9D4C8260BBC6}" type="pres">
      <dgm:prSet presAssocID="{3D74F07A-9049-4FD5-AEFA-19F3398099A4}" presName="childNode1tx" presStyleLbl="bgAcc1" presStyleIdx="2" presStyleCnt="3">
        <dgm:presLayoutVars>
          <dgm:bulletEnabled val="1"/>
        </dgm:presLayoutVars>
      </dgm:prSet>
      <dgm:spPr/>
    </dgm:pt>
    <dgm:pt modelId="{018478E7-944F-4DCA-AF44-7A9AF2E722D5}" type="pres">
      <dgm:prSet presAssocID="{3D74F07A-9049-4FD5-AEFA-19F3398099A4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AE9FE87E-62D2-4490-9080-DC1E8BD81746}" type="pres">
      <dgm:prSet presAssocID="{3D74F07A-9049-4FD5-AEFA-19F3398099A4}" presName="connSite1" presStyleCnt="0"/>
      <dgm:spPr/>
    </dgm:pt>
  </dgm:ptLst>
  <dgm:cxnLst>
    <dgm:cxn modelId="{27366421-BE24-4A78-B798-F73D27DF88C9}" srcId="{3D74F07A-9049-4FD5-AEFA-19F3398099A4}" destId="{0A2295EC-9B0F-4D42-8F82-01E878C87E36}" srcOrd="0" destOrd="0" parTransId="{DE80CAFD-0C3E-4807-90AA-D5FB332F90F5}" sibTransId="{1CE28370-3923-4CE0-9AA6-B939C404F1F9}"/>
    <dgm:cxn modelId="{07E41625-4AF2-4331-892A-5A188CE21400}" type="presOf" srcId="{3D74F07A-9049-4FD5-AEFA-19F3398099A4}" destId="{018478E7-944F-4DCA-AF44-7A9AF2E722D5}" srcOrd="0" destOrd="0" presId="urn:microsoft.com/office/officeart/2005/8/layout/hProcess4"/>
    <dgm:cxn modelId="{6A81BE27-40A0-4389-82DB-7A0AFC603B02}" type="presOf" srcId="{0893DDB9-DA8B-4BC1-AB91-C57415E0E665}" destId="{CDBEF6A7-FBA4-4552-B1C7-8F1AE520081C}" srcOrd="0" destOrd="0" presId="urn:microsoft.com/office/officeart/2005/8/layout/hProcess4"/>
    <dgm:cxn modelId="{EAE6392E-7AAC-4C71-83F2-EF5F81B1B4B8}" type="presOf" srcId="{C0900CB4-DE3C-4EF9-9309-DB94D65B4FD1}" destId="{98AED7A0-9580-407F-832D-18504AAE1E97}" srcOrd="0" destOrd="0" presId="urn:microsoft.com/office/officeart/2005/8/layout/hProcess4"/>
    <dgm:cxn modelId="{4EEDA460-D8CA-4DC9-A209-40541521580E}" type="presOf" srcId="{C4E4FB14-14E2-4B25-8D3C-3E46F3EA03FC}" destId="{9D55F079-57D3-4E33-A986-F9505B8A1A84}" srcOrd="0" destOrd="0" presId="urn:microsoft.com/office/officeart/2005/8/layout/hProcess4"/>
    <dgm:cxn modelId="{27E6CE61-7CF5-480B-A7C5-6BD7E16754AB}" srcId="{05FE457F-0DE3-4871-B183-20A754C383A7}" destId="{0893DDB9-DA8B-4BC1-AB91-C57415E0E665}" srcOrd="0" destOrd="0" parTransId="{AB1E8A4B-9F0B-4014-AA1C-9CA290FB1A2F}" sibTransId="{A2F55C53-9CA6-42B7-84E3-D3AD99B90442}"/>
    <dgm:cxn modelId="{241C8E4E-19A1-488C-9D2C-07702E935172}" type="presOf" srcId="{05FE457F-0DE3-4871-B183-20A754C383A7}" destId="{F0E3C153-716F-42FC-B13A-AA3969B5A410}" srcOrd="0" destOrd="0" presId="urn:microsoft.com/office/officeart/2005/8/layout/hProcess4"/>
    <dgm:cxn modelId="{2B813A51-684A-42C0-B295-A7B429B29F35}" srcId="{DACDCEFB-2FF1-45DA-A7F6-F8863854EB2E}" destId="{05FE457F-0DE3-4871-B183-20A754C383A7}" srcOrd="1" destOrd="0" parTransId="{22F8E2D9-B98F-43E4-9C6C-6913A3EC2E77}" sibTransId="{C0900CB4-DE3C-4EF9-9309-DB94D65B4FD1}"/>
    <dgm:cxn modelId="{0AC02583-8427-472D-8F9F-1F8DA629EEE8}" srcId="{DACDCEFB-2FF1-45DA-A7F6-F8863854EB2E}" destId="{C4E4FB14-14E2-4B25-8D3C-3E46F3EA03FC}" srcOrd="0" destOrd="0" parTransId="{4EACEDD1-0DA8-490F-ACE9-79971C226BBB}" sibTransId="{E4A5232B-E2BD-4CBC-A2E9-A18A76FB2294}"/>
    <dgm:cxn modelId="{2DA3CD8E-845D-49D3-9DF4-1A3C17129A81}" type="presOf" srcId="{DACDCEFB-2FF1-45DA-A7F6-F8863854EB2E}" destId="{F43F2171-714F-478D-885A-0C350231D63C}" srcOrd="0" destOrd="0" presId="urn:microsoft.com/office/officeart/2005/8/layout/hProcess4"/>
    <dgm:cxn modelId="{8BBB8A98-8259-4B35-8A7C-5FFDA567EDCC}" srcId="{DACDCEFB-2FF1-45DA-A7F6-F8863854EB2E}" destId="{3D74F07A-9049-4FD5-AEFA-19F3398099A4}" srcOrd="2" destOrd="0" parTransId="{CBE2C39D-1ADE-4827-9CD9-048A5BE20BAA}" sibTransId="{B6060444-48B3-4ACC-A61D-7E8083F3D38A}"/>
    <dgm:cxn modelId="{2B4AF5AF-1E87-42C3-AC6E-B48CA582EE26}" type="presOf" srcId="{0A2295EC-9B0F-4D42-8F82-01E878C87E36}" destId="{91E1B9B7-443C-4812-9DF7-9D4C8260BBC6}" srcOrd="1" destOrd="0" presId="urn:microsoft.com/office/officeart/2005/8/layout/hProcess4"/>
    <dgm:cxn modelId="{4FDFA9C0-3FDE-40F9-8E23-4EA589040B75}" type="presOf" srcId="{4DE6EF6C-F4EF-422D-BB1E-5C56FCF4A480}" destId="{4DE349D0-AD87-45C0-8277-D23D102232AD}" srcOrd="0" destOrd="0" presId="urn:microsoft.com/office/officeart/2005/8/layout/hProcess4"/>
    <dgm:cxn modelId="{7E914EC9-F790-4584-9EBD-037C56536816}" type="presOf" srcId="{0893DDB9-DA8B-4BC1-AB91-C57415E0E665}" destId="{5D22DECD-EAB6-4F02-A52E-78C6A3E456D9}" srcOrd="1" destOrd="0" presId="urn:microsoft.com/office/officeart/2005/8/layout/hProcess4"/>
    <dgm:cxn modelId="{0DED15E6-BC52-46F6-AA5D-15E7EE8B52B1}" type="presOf" srcId="{0A2295EC-9B0F-4D42-8F82-01E878C87E36}" destId="{5A72A993-EEB2-4F1D-84C9-142A1EE5E6CA}" srcOrd="0" destOrd="0" presId="urn:microsoft.com/office/officeart/2005/8/layout/hProcess4"/>
    <dgm:cxn modelId="{9D5B39EB-523F-4896-B747-79FA936368FD}" srcId="{C4E4FB14-14E2-4B25-8D3C-3E46F3EA03FC}" destId="{4DE6EF6C-F4EF-422D-BB1E-5C56FCF4A480}" srcOrd="0" destOrd="0" parTransId="{86C252A7-7B11-415F-A2ED-D26C2994FE54}" sibTransId="{1FE079EF-F865-4972-9FAF-ED1C123F7E32}"/>
    <dgm:cxn modelId="{C57C2BEC-C169-4F11-81C1-5185C5972CCB}" type="presOf" srcId="{4DE6EF6C-F4EF-422D-BB1E-5C56FCF4A480}" destId="{233EE96A-3274-452C-BEBC-049627262A59}" srcOrd="1" destOrd="0" presId="urn:microsoft.com/office/officeart/2005/8/layout/hProcess4"/>
    <dgm:cxn modelId="{5FC91FF5-DFAF-411C-AFC7-23FBF74DE900}" type="presOf" srcId="{E4A5232B-E2BD-4CBC-A2E9-A18A76FB2294}" destId="{8E0F1A2F-F139-4345-9CEC-FA6287A0EF5E}" srcOrd="0" destOrd="0" presId="urn:microsoft.com/office/officeart/2005/8/layout/hProcess4"/>
    <dgm:cxn modelId="{134865F7-7B68-43DC-B4ED-28F76A8F1B06}" type="presParOf" srcId="{F43F2171-714F-478D-885A-0C350231D63C}" destId="{D6087DA6-E1E4-40EB-8B6A-CF5C86D66975}" srcOrd="0" destOrd="0" presId="urn:microsoft.com/office/officeart/2005/8/layout/hProcess4"/>
    <dgm:cxn modelId="{037D6E5E-11A1-4816-84CB-622F045175A8}" type="presParOf" srcId="{F43F2171-714F-478D-885A-0C350231D63C}" destId="{DB725F95-4783-4624-BB58-0B97A2AD1E17}" srcOrd="1" destOrd="0" presId="urn:microsoft.com/office/officeart/2005/8/layout/hProcess4"/>
    <dgm:cxn modelId="{76606763-94C5-40CC-8CEF-CC5D056561F3}" type="presParOf" srcId="{F43F2171-714F-478D-885A-0C350231D63C}" destId="{B87C5FBC-8AD6-4CC6-B26D-8B14473F0C37}" srcOrd="2" destOrd="0" presId="urn:microsoft.com/office/officeart/2005/8/layout/hProcess4"/>
    <dgm:cxn modelId="{DB1EBF0A-E687-47E4-A067-F786D0BB4AB6}" type="presParOf" srcId="{B87C5FBC-8AD6-4CC6-B26D-8B14473F0C37}" destId="{E0917900-A43A-4F70-B7B3-837EEFCC2065}" srcOrd="0" destOrd="0" presId="urn:microsoft.com/office/officeart/2005/8/layout/hProcess4"/>
    <dgm:cxn modelId="{745595CE-B126-45A2-8441-58E912699167}" type="presParOf" srcId="{E0917900-A43A-4F70-B7B3-837EEFCC2065}" destId="{69F65BA9-88B1-4934-AA7E-6D453564A68A}" srcOrd="0" destOrd="0" presId="urn:microsoft.com/office/officeart/2005/8/layout/hProcess4"/>
    <dgm:cxn modelId="{446F2F97-2BD2-408C-915E-F9E0979A0A6E}" type="presParOf" srcId="{E0917900-A43A-4F70-B7B3-837EEFCC2065}" destId="{4DE349D0-AD87-45C0-8277-D23D102232AD}" srcOrd="1" destOrd="0" presId="urn:microsoft.com/office/officeart/2005/8/layout/hProcess4"/>
    <dgm:cxn modelId="{8CC0567A-D99E-4FCF-A73E-5B13079E29DB}" type="presParOf" srcId="{E0917900-A43A-4F70-B7B3-837EEFCC2065}" destId="{233EE96A-3274-452C-BEBC-049627262A59}" srcOrd="2" destOrd="0" presId="urn:microsoft.com/office/officeart/2005/8/layout/hProcess4"/>
    <dgm:cxn modelId="{430BF173-95D7-4FC9-BBAE-E3C785912E03}" type="presParOf" srcId="{E0917900-A43A-4F70-B7B3-837EEFCC2065}" destId="{9D55F079-57D3-4E33-A986-F9505B8A1A84}" srcOrd="3" destOrd="0" presId="urn:microsoft.com/office/officeart/2005/8/layout/hProcess4"/>
    <dgm:cxn modelId="{5426241E-BD85-4A49-AD1B-13C6F9E6E9B1}" type="presParOf" srcId="{E0917900-A43A-4F70-B7B3-837EEFCC2065}" destId="{C2754572-8565-41D9-AD45-B75B39C7FF67}" srcOrd="4" destOrd="0" presId="urn:microsoft.com/office/officeart/2005/8/layout/hProcess4"/>
    <dgm:cxn modelId="{BEF04740-1F3A-4AB9-BF67-A1334D2E007B}" type="presParOf" srcId="{B87C5FBC-8AD6-4CC6-B26D-8B14473F0C37}" destId="{8E0F1A2F-F139-4345-9CEC-FA6287A0EF5E}" srcOrd="1" destOrd="0" presId="urn:microsoft.com/office/officeart/2005/8/layout/hProcess4"/>
    <dgm:cxn modelId="{F32CF5F9-B360-4E4D-8545-7C1BD2F76507}" type="presParOf" srcId="{B87C5FBC-8AD6-4CC6-B26D-8B14473F0C37}" destId="{175F0624-3B60-45C2-B4E4-8BA594FDA0B9}" srcOrd="2" destOrd="0" presId="urn:microsoft.com/office/officeart/2005/8/layout/hProcess4"/>
    <dgm:cxn modelId="{86461B8B-D9E8-4DEE-9BDE-09C6FE68025C}" type="presParOf" srcId="{175F0624-3B60-45C2-B4E4-8BA594FDA0B9}" destId="{8B3A8FD0-C46E-4877-9881-B97A223E4944}" srcOrd="0" destOrd="0" presId="urn:microsoft.com/office/officeart/2005/8/layout/hProcess4"/>
    <dgm:cxn modelId="{C35AEB36-0222-4F00-9849-767B9AD053ED}" type="presParOf" srcId="{175F0624-3B60-45C2-B4E4-8BA594FDA0B9}" destId="{CDBEF6A7-FBA4-4552-B1C7-8F1AE520081C}" srcOrd="1" destOrd="0" presId="urn:microsoft.com/office/officeart/2005/8/layout/hProcess4"/>
    <dgm:cxn modelId="{26B6B862-33AC-41DC-BCC0-0D4F5624A8A4}" type="presParOf" srcId="{175F0624-3B60-45C2-B4E4-8BA594FDA0B9}" destId="{5D22DECD-EAB6-4F02-A52E-78C6A3E456D9}" srcOrd="2" destOrd="0" presId="urn:microsoft.com/office/officeart/2005/8/layout/hProcess4"/>
    <dgm:cxn modelId="{A3E69CE6-D001-45C2-88FB-C61BCD2E294D}" type="presParOf" srcId="{175F0624-3B60-45C2-B4E4-8BA594FDA0B9}" destId="{F0E3C153-716F-42FC-B13A-AA3969B5A410}" srcOrd="3" destOrd="0" presId="urn:microsoft.com/office/officeart/2005/8/layout/hProcess4"/>
    <dgm:cxn modelId="{AFCCBA8E-DBD1-4A9E-8257-4A5070220245}" type="presParOf" srcId="{175F0624-3B60-45C2-B4E4-8BA594FDA0B9}" destId="{B2E915B8-1E9D-425F-8C92-EF2727264D1F}" srcOrd="4" destOrd="0" presId="urn:microsoft.com/office/officeart/2005/8/layout/hProcess4"/>
    <dgm:cxn modelId="{7F5DB76F-5056-4F67-B958-EE489255CD06}" type="presParOf" srcId="{B87C5FBC-8AD6-4CC6-B26D-8B14473F0C37}" destId="{98AED7A0-9580-407F-832D-18504AAE1E97}" srcOrd="3" destOrd="0" presId="urn:microsoft.com/office/officeart/2005/8/layout/hProcess4"/>
    <dgm:cxn modelId="{E51492D3-6CEB-45BC-83D3-6D10C70CEEF0}" type="presParOf" srcId="{B87C5FBC-8AD6-4CC6-B26D-8B14473F0C37}" destId="{EB37874D-50EB-4CFC-999A-C5465298365E}" srcOrd="4" destOrd="0" presId="urn:microsoft.com/office/officeart/2005/8/layout/hProcess4"/>
    <dgm:cxn modelId="{9DA393EC-2546-49BD-9C91-625446239027}" type="presParOf" srcId="{EB37874D-50EB-4CFC-999A-C5465298365E}" destId="{E9DC4710-2564-45A4-BCB5-71CEAA3F019F}" srcOrd="0" destOrd="0" presId="urn:microsoft.com/office/officeart/2005/8/layout/hProcess4"/>
    <dgm:cxn modelId="{256BD281-412B-4379-9333-24F36711B7AF}" type="presParOf" srcId="{EB37874D-50EB-4CFC-999A-C5465298365E}" destId="{5A72A993-EEB2-4F1D-84C9-142A1EE5E6CA}" srcOrd="1" destOrd="0" presId="urn:microsoft.com/office/officeart/2005/8/layout/hProcess4"/>
    <dgm:cxn modelId="{C89251BA-166A-4EBC-9905-09CD921D03E1}" type="presParOf" srcId="{EB37874D-50EB-4CFC-999A-C5465298365E}" destId="{91E1B9B7-443C-4812-9DF7-9D4C8260BBC6}" srcOrd="2" destOrd="0" presId="urn:microsoft.com/office/officeart/2005/8/layout/hProcess4"/>
    <dgm:cxn modelId="{0D380703-1A04-4B93-9941-3FFF30EED0D8}" type="presParOf" srcId="{EB37874D-50EB-4CFC-999A-C5465298365E}" destId="{018478E7-944F-4DCA-AF44-7A9AF2E722D5}" srcOrd="3" destOrd="0" presId="urn:microsoft.com/office/officeart/2005/8/layout/hProcess4"/>
    <dgm:cxn modelId="{43485E35-5D01-40EE-AAD1-402BFC15A4DE}" type="presParOf" srcId="{EB37874D-50EB-4CFC-999A-C5465298365E}" destId="{AE9FE87E-62D2-4490-9080-DC1E8BD8174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CDCEFB-2FF1-45DA-A7F6-F8863854EB2E}" type="doc">
      <dgm:prSet loTypeId="urn:microsoft.com/office/officeart/2005/8/layout/hProcess4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4E4FB14-14E2-4B25-8D3C-3E46F3EA03FC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1600">
              <a:latin typeface="Tahoma"/>
              <a:ea typeface="Tahoma"/>
              <a:cs typeface="Tahoma"/>
            </a:rPr>
            <a:t>Additional cleaning to keep variables unbiased and impactful</a:t>
          </a:r>
        </a:p>
      </dgm:t>
    </dgm:pt>
    <dgm:pt modelId="{4EACEDD1-0DA8-490F-ACE9-79971C226BBB}" type="parTrans" cxnId="{0AC02583-8427-472D-8F9F-1F8DA629EEE8}">
      <dgm:prSet/>
      <dgm:spPr/>
      <dgm:t>
        <a:bodyPr/>
        <a:lstStyle/>
        <a:p>
          <a:endParaRPr lang="en-US"/>
        </a:p>
      </dgm:t>
    </dgm:pt>
    <dgm:pt modelId="{E4A5232B-E2BD-4CBC-A2E9-A18A76FB2294}" type="sibTrans" cxnId="{0AC02583-8427-472D-8F9F-1F8DA629EEE8}">
      <dgm:prSet/>
      <dgm:spPr/>
      <dgm:t>
        <a:bodyPr/>
        <a:lstStyle/>
        <a:p>
          <a:endParaRPr lang="en-US"/>
        </a:p>
      </dgm:t>
    </dgm:pt>
    <dgm:pt modelId="{05FE457F-0DE3-4871-B183-20A754C383A7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1600">
              <a:latin typeface="Tahoma"/>
              <a:ea typeface="Tahoma"/>
              <a:cs typeface="Tahoma"/>
            </a:rPr>
            <a:t>Encoding to numeric computer-readable data &amp; defining sampling method</a:t>
          </a:r>
        </a:p>
      </dgm:t>
    </dgm:pt>
    <dgm:pt modelId="{22F8E2D9-B98F-43E4-9C6C-6913A3EC2E77}" type="parTrans" cxnId="{2B813A51-684A-42C0-B295-A7B429B29F35}">
      <dgm:prSet/>
      <dgm:spPr/>
      <dgm:t>
        <a:bodyPr/>
        <a:lstStyle/>
        <a:p>
          <a:endParaRPr lang="en-US"/>
        </a:p>
      </dgm:t>
    </dgm:pt>
    <dgm:pt modelId="{C0900CB4-DE3C-4EF9-9309-DB94D65B4FD1}" type="sibTrans" cxnId="{2B813A51-684A-42C0-B295-A7B429B29F35}">
      <dgm:prSet/>
      <dgm:spPr/>
      <dgm:t>
        <a:bodyPr/>
        <a:lstStyle/>
        <a:p>
          <a:endParaRPr lang="en-US"/>
        </a:p>
      </dgm:t>
    </dgm:pt>
    <dgm:pt modelId="{3D74F07A-9049-4FD5-AEFA-19F3398099A4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1600">
              <a:latin typeface="Tahoma"/>
              <a:ea typeface="Tahoma"/>
              <a:cs typeface="Tahoma"/>
            </a:rPr>
            <a:t>Creating preprocessing pipeline</a:t>
          </a:r>
        </a:p>
      </dgm:t>
    </dgm:pt>
    <dgm:pt modelId="{CBE2C39D-1ADE-4827-9CD9-048A5BE20BAA}" type="parTrans" cxnId="{8BBB8A98-8259-4B35-8A7C-5FFDA567EDCC}">
      <dgm:prSet/>
      <dgm:spPr/>
      <dgm:t>
        <a:bodyPr/>
        <a:lstStyle/>
        <a:p>
          <a:endParaRPr lang="en-US"/>
        </a:p>
      </dgm:t>
    </dgm:pt>
    <dgm:pt modelId="{B6060444-48B3-4ACC-A61D-7E8083F3D38A}" type="sibTrans" cxnId="{8BBB8A98-8259-4B35-8A7C-5FFDA567EDCC}">
      <dgm:prSet/>
      <dgm:spPr/>
      <dgm:t>
        <a:bodyPr/>
        <a:lstStyle/>
        <a:p>
          <a:endParaRPr lang="en-US"/>
        </a:p>
      </dgm:t>
    </dgm:pt>
    <dgm:pt modelId="{0A2295EC-9B0F-4D42-8F82-01E878C87E36}">
      <dgm:prSet custT="1"/>
      <dgm:spPr/>
      <dgm:t>
        <a:bodyPr/>
        <a:lstStyle/>
        <a:p>
          <a:pPr rtl="0"/>
          <a:r>
            <a:rPr lang="en-US" sz="1200">
              <a:latin typeface="Tahoma"/>
              <a:ea typeface="Tahoma"/>
              <a:cs typeface="Tahoma"/>
            </a:rPr>
            <a:t>Define the previous steps in the correct order for fitting of various models </a:t>
          </a:r>
        </a:p>
      </dgm:t>
    </dgm:pt>
    <dgm:pt modelId="{DE80CAFD-0C3E-4807-90AA-D5FB332F90F5}" type="parTrans" cxnId="{27366421-BE24-4A78-B798-F73D27DF88C9}">
      <dgm:prSet/>
      <dgm:spPr/>
      <dgm:t>
        <a:bodyPr/>
        <a:lstStyle/>
        <a:p>
          <a:endParaRPr lang="en-US"/>
        </a:p>
      </dgm:t>
    </dgm:pt>
    <dgm:pt modelId="{1CE28370-3923-4CE0-9AA6-B939C404F1F9}" type="sibTrans" cxnId="{27366421-BE24-4A78-B798-F73D27DF88C9}">
      <dgm:prSet/>
      <dgm:spPr/>
      <dgm:t>
        <a:bodyPr/>
        <a:lstStyle/>
        <a:p>
          <a:endParaRPr lang="en-US"/>
        </a:p>
      </dgm:t>
    </dgm:pt>
    <dgm:pt modelId="{4DE6EF6C-F4EF-422D-BB1E-5C56FCF4A480}">
      <dgm:prSet custT="1"/>
      <dgm:spPr/>
      <dgm:t>
        <a:bodyPr/>
        <a:lstStyle/>
        <a:p>
          <a:r>
            <a:rPr lang="en-US" sz="1200" b="0">
              <a:latin typeface="Tahoma"/>
              <a:ea typeface="Tahoma"/>
              <a:cs typeface="Tahoma"/>
            </a:rPr>
            <a:t>Modelling data: Non-English-Speaking patients, and a Random Sample of Equal Size of English- Speaking patients.</a:t>
          </a:r>
        </a:p>
      </dgm:t>
    </dgm:pt>
    <dgm:pt modelId="{86C252A7-7B11-415F-A2ED-D26C2994FE54}" type="parTrans" cxnId="{9D5B39EB-523F-4896-B747-79FA936368FD}">
      <dgm:prSet/>
      <dgm:spPr/>
      <dgm:t>
        <a:bodyPr/>
        <a:lstStyle/>
        <a:p>
          <a:endParaRPr lang="en-US"/>
        </a:p>
      </dgm:t>
    </dgm:pt>
    <dgm:pt modelId="{1FE079EF-F865-4972-9FAF-ED1C123F7E32}" type="sibTrans" cxnId="{9D5B39EB-523F-4896-B747-79FA936368FD}">
      <dgm:prSet/>
      <dgm:spPr/>
      <dgm:t>
        <a:bodyPr/>
        <a:lstStyle/>
        <a:p>
          <a:endParaRPr lang="en-US"/>
        </a:p>
      </dgm:t>
    </dgm:pt>
    <dgm:pt modelId="{3FB254F3-338E-48B7-9B3D-60B15AD4D396}">
      <dgm:prSet custT="1"/>
      <dgm:spPr/>
      <dgm:t>
        <a:bodyPr/>
        <a:lstStyle/>
        <a:p>
          <a:endParaRPr lang="en-US" sz="1400">
            <a:latin typeface="Tahoma"/>
            <a:ea typeface="Tahoma"/>
            <a:cs typeface="Tahoma"/>
          </a:endParaRPr>
        </a:p>
      </dgm:t>
    </dgm:pt>
    <dgm:pt modelId="{A917CD9C-A2BC-4502-B122-467D20A6D2FC}" type="parTrans" cxnId="{9908FDCC-FC7C-45CA-91DF-46B41E10A49A}">
      <dgm:prSet/>
      <dgm:spPr/>
      <dgm:t>
        <a:bodyPr/>
        <a:lstStyle/>
        <a:p>
          <a:endParaRPr lang="en-CA"/>
        </a:p>
      </dgm:t>
    </dgm:pt>
    <dgm:pt modelId="{EEAEC882-3E47-4FB0-9452-63DAAF30B750}" type="sibTrans" cxnId="{9908FDCC-FC7C-45CA-91DF-46B41E10A49A}">
      <dgm:prSet/>
      <dgm:spPr/>
      <dgm:t>
        <a:bodyPr/>
        <a:lstStyle/>
        <a:p>
          <a:endParaRPr lang="en-CA"/>
        </a:p>
      </dgm:t>
    </dgm:pt>
    <dgm:pt modelId="{7B587D9D-97F4-4BD6-B68B-687BCEB7B08F}">
      <dgm:prSet custT="1"/>
      <dgm:spPr/>
      <dgm:t>
        <a:bodyPr/>
        <a:lstStyle/>
        <a:p>
          <a:r>
            <a:rPr lang="en-US" sz="1200">
              <a:latin typeface="Tahoma"/>
              <a:ea typeface="Tahoma"/>
              <a:cs typeface="Tahoma"/>
            </a:rPr>
            <a:t>Dropped irrelevant columns for our modelling. (e.g. race)</a:t>
          </a:r>
        </a:p>
      </dgm:t>
    </dgm:pt>
    <dgm:pt modelId="{D5B12E89-6290-4B55-BEA6-5F200E5C1928}" type="parTrans" cxnId="{09EF8F9F-4314-4D58-885A-BAC7C9C2D4E2}">
      <dgm:prSet/>
      <dgm:spPr/>
      <dgm:t>
        <a:bodyPr/>
        <a:lstStyle/>
        <a:p>
          <a:endParaRPr lang="en-CA"/>
        </a:p>
      </dgm:t>
    </dgm:pt>
    <dgm:pt modelId="{EA58EFC2-E8F0-4164-ABA8-18376449BCBA}" type="sibTrans" cxnId="{09EF8F9F-4314-4D58-885A-BAC7C9C2D4E2}">
      <dgm:prSet/>
      <dgm:spPr/>
      <dgm:t>
        <a:bodyPr/>
        <a:lstStyle/>
        <a:p>
          <a:endParaRPr lang="en-CA"/>
        </a:p>
      </dgm:t>
    </dgm:pt>
    <dgm:pt modelId="{171CC711-A878-4F26-B789-4876394B88DC}">
      <dgm:prSet custT="1"/>
      <dgm:spPr/>
      <dgm:t>
        <a:bodyPr/>
        <a:lstStyle/>
        <a:p>
          <a:endParaRPr lang="en-US" sz="1200">
            <a:latin typeface="Tahoma"/>
            <a:ea typeface="Tahoma"/>
            <a:cs typeface="Tahoma"/>
          </a:endParaRPr>
        </a:p>
      </dgm:t>
    </dgm:pt>
    <dgm:pt modelId="{FFD5BA1F-DBA5-49D4-B2E7-E3A8AD1AF010}" type="parTrans" cxnId="{D1EE8E6A-0F6C-407D-8861-50C2968EE973}">
      <dgm:prSet/>
      <dgm:spPr/>
      <dgm:t>
        <a:bodyPr/>
        <a:lstStyle/>
        <a:p>
          <a:endParaRPr lang="en-CA"/>
        </a:p>
      </dgm:t>
    </dgm:pt>
    <dgm:pt modelId="{FEA6123A-DB8A-4009-A712-3D65D38028DB}" type="sibTrans" cxnId="{D1EE8E6A-0F6C-407D-8861-50C2968EE973}">
      <dgm:prSet/>
      <dgm:spPr/>
      <dgm:t>
        <a:bodyPr/>
        <a:lstStyle/>
        <a:p>
          <a:endParaRPr lang="en-CA"/>
        </a:p>
      </dgm:t>
    </dgm:pt>
    <dgm:pt modelId="{53CD5584-9F7E-4594-8F2D-EA149E6421F4}">
      <dgm:prSet custT="1"/>
      <dgm:spPr/>
      <dgm:t>
        <a:bodyPr/>
        <a:lstStyle/>
        <a:p>
          <a:pPr rtl="0"/>
          <a:r>
            <a:rPr lang="en-US" sz="1200">
              <a:solidFill>
                <a:srgbClr val="000000"/>
              </a:solidFill>
              <a:latin typeface="Tahoma"/>
              <a:ea typeface="Tahoma"/>
              <a:cs typeface="Calibri"/>
            </a:rPr>
            <a:t>Oversampled the target variable to balance it and eliminate bias</a:t>
          </a:r>
          <a:endParaRPr lang="en-US" sz="1200">
            <a:latin typeface="Tahoma"/>
            <a:ea typeface="Tahoma"/>
            <a:cs typeface="Tahoma"/>
          </a:endParaRPr>
        </a:p>
      </dgm:t>
    </dgm:pt>
    <dgm:pt modelId="{6BC014DB-7E13-4C39-B0EA-34191ACF9978}" type="parTrans" cxnId="{84FBE90C-47B0-4E3B-90CE-629F3DAA0990}">
      <dgm:prSet/>
      <dgm:spPr/>
      <dgm:t>
        <a:bodyPr/>
        <a:lstStyle/>
        <a:p>
          <a:endParaRPr lang="en-CA"/>
        </a:p>
      </dgm:t>
    </dgm:pt>
    <dgm:pt modelId="{573FC6DC-80C4-4C42-B9B2-5036F4DDB60A}" type="sibTrans" cxnId="{84FBE90C-47B0-4E3B-90CE-629F3DAA0990}">
      <dgm:prSet/>
      <dgm:spPr/>
      <dgm:t>
        <a:bodyPr/>
        <a:lstStyle/>
        <a:p>
          <a:endParaRPr lang="en-CA"/>
        </a:p>
      </dgm:t>
    </dgm:pt>
    <dgm:pt modelId="{4900AF88-62ED-44CB-8034-C3F2646F6F66}">
      <dgm:prSet custT="1"/>
      <dgm:spPr/>
      <dgm:t>
        <a:bodyPr/>
        <a:lstStyle/>
        <a:p>
          <a:endParaRPr lang="en-US" sz="1200">
            <a:latin typeface="Tahoma"/>
            <a:ea typeface="Tahoma"/>
            <a:cs typeface="Tahoma"/>
          </a:endParaRPr>
        </a:p>
      </dgm:t>
    </dgm:pt>
    <dgm:pt modelId="{6B6FC0C0-3A79-45D4-88DF-FD907D23EEAC}" type="parTrans" cxnId="{A4608B97-834D-4EA9-8FC9-692F2BE02059}">
      <dgm:prSet/>
      <dgm:spPr/>
      <dgm:t>
        <a:bodyPr/>
        <a:lstStyle/>
        <a:p>
          <a:endParaRPr lang="en-CA"/>
        </a:p>
      </dgm:t>
    </dgm:pt>
    <dgm:pt modelId="{12BFB7EE-69A7-4FEC-9CC6-9076B5B7B9CC}" type="sibTrans" cxnId="{A4608B97-834D-4EA9-8FC9-692F2BE02059}">
      <dgm:prSet/>
      <dgm:spPr/>
      <dgm:t>
        <a:bodyPr/>
        <a:lstStyle/>
        <a:p>
          <a:endParaRPr lang="en-CA"/>
        </a:p>
      </dgm:t>
    </dgm:pt>
    <dgm:pt modelId="{E0040DD8-4AD3-4503-B78D-07B02C9A9452}">
      <dgm:prSet custT="1"/>
      <dgm:spPr/>
      <dgm:t>
        <a:bodyPr/>
        <a:lstStyle/>
        <a:p>
          <a:r>
            <a:rPr lang="en-US" sz="1200">
              <a:latin typeface="Tahoma"/>
              <a:ea typeface="Tahoma"/>
              <a:cs typeface="Tahoma"/>
            </a:rPr>
            <a:t>Created column transformers with a one hot encoder, specialized transformers exist for each datatype</a:t>
          </a:r>
          <a:endParaRPr lang="en-CA" sz="1200">
            <a:latin typeface="Tahoma"/>
            <a:ea typeface="Tahoma"/>
            <a:cs typeface="Tahoma"/>
          </a:endParaRPr>
        </a:p>
      </dgm:t>
    </dgm:pt>
    <dgm:pt modelId="{B840FC9C-2B53-400F-9614-51ADBBADD364}" type="parTrans" cxnId="{7C59068F-0F62-4660-A150-B671B5A79935}">
      <dgm:prSet/>
      <dgm:spPr/>
      <dgm:t>
        <a:bodyPr/>
        <a:lstStyle/>
        <a:p>
          <a:endParaRPr lang="en-CA"/>
        </a:p>
      </dgm:t>
    </dgm:pt>
    <dgm:pt modelId="{46034215-1537-4F35-AE66-DD290773E805}" type="sibTrans" cxnId="{7C59068F-0F62-4660-A150-B671B5A79935}">
      <dgm:prSet/>
      <dgm:spPr/>
      <dgm:t>
        <a:bodyPr/>
        <a:lstStyle/>
        <a:p>
          <a:endParaRPr lang="en-CA"/>
        </a:p>
      </dgm:t>
    </dgm:pt>
    <dgm:pt modelId="{44B5CF41-F8AA-440B-8C2D-B06A7536A865}">
      <dgm:prSet custT="1"/>
      <dgm:spPr/>
      <dgm:t>
        <a:bodyPr/>
        <a:lstStyle/>
        <a:p>
          <a:pPr rtl="0"/>
          <a:r>
            <a:rPr lang="en-US" sz="1200">
              <a:latin typeface="Tahoma"/>
              <a:ea typeface="Tahoma"/>
              <a:cs typeface="Tahoma"/>
            </a:rPr>
            <a:t>Splitting data into testing and training sets 80:20 </a:t>
          </a:r>
        </a:p>
      </dgm:t>
    </dgm:pt>
    <dgm:pt modelId="{3B20B4BB-47E4-49DB-BA5B-2D5F2CE8C655}" type="parTrans" cxnId="{EB8DB13A-BAE7-4672-84F1-46F67EBC126A}">
      <dgm:prSet/>
      <dgm:spPr/>
      <dgm:t>
        <a:bodyPr/>
        <a:lstStyle/>
        <a:p>
          <a:endParaRPr lang="en-CA"/>
        </a:p>
      </dgm:t>
    </dgm:pt>
    <dgm:pt modelId="{C88AE656-1C33-4698-A6C0-E2EC9320BE7D}" type="sibTrans" cxnId="{EB8DB13A-BAE7-4672-84F1-46F67EBC126A}">
      <dgm:prSet/>
      <dgm:spPr/>
      <dgm:t>
        <a:bodyPr/>
        <a:lstStyle/>
        <a:p>
          <a:endParaRPr lang="en-CA"/>
        </a:p>
      </dgm:t>
    </dgm:pt>
    <dgm:pt modelId="{D1FBA9F3-5B38-463A-8D35-BAE84A9858A6}">
      <dgm:prSet custT="1"/>
      <dgm:spPr/>
      <dgm:t>
        <a:bodyPr/>
        <a:lstStyle/>
        <a:p>
          <a:r>
            <a:rPr lang="en-US" sz="1200">
              <a:latin typeface="Tahoma"/>
              <a:ea typeface="Tahoma"/>
              <a:cs typeface="Tahoma"/>
            </a:rPr>
            <a:t>Repeat testing processes</a:t>
          </a:r>
        </a:p>
      </dgm:t>
    </dgm:pt>
    <dgm:pt modelId="{0D6B9997-53D9-4FA5-8FFF-5794EF87C854}" type="parTrans" cxnId="{59FA8091-63B2-4B32-9E09-3C14040639FD}">
      <dgm:prSet/>
      <dgm:spPr/>
      <dgm:t>
        <a:bodyPr/>
        <a:lstStyle/>
        <a:p>
          <a:endParaRPr lang="en-CA"/>
        </a:p>
      </dgm:t>
    </dgm:pt>
    <dgm:pt modelId="{BEFDC559-CF70-4D09-894F-A8A9514A9875}" type="sibTrans" cxnId="{59FA8091-63B2-4B32-9E09-3C14040639FD}">
      <dgm:prSet/>
      <dgm:spPr/>
      <dgm:t>
        <a:bodyPr/>
        <a:lstStyle/>
        <a:p>
          <a:endParaRPr lang="en-CA"/>
        </a:p>
      </dgm:t>
    </dgm:pt>
    <dgm:pt modelId="{B1637041-65AA-47FF-92FB-A0B1B68F6FC0}">
      <dgm:prSet custT="1"/>
      <dgm:spPr/>
      <dgm:t>
        <a:bodyPr/>
        <a:lstStyle/>
        <a:p>
          <a:endParaRPr lang="en-US" sz="1200">
            <a:latin typeface="Tahoma"/>
            <a:ea typeface="Tahoma"/>
            <a:cs typeface="Tahoma"/>
          </a:endParaRPr>
        </a:p>
      </dgm:t>
    </dgm:pt>
    <dgm:pt modelId="{C0DA3C11-1A95-4FB6-B128-55D0D5D21A34}" type="parTrans" cxnId="{A3542BA4-2583-4150-89E5-080652646F10}">
      <dgm:prSet/>
      <dgm:spPr/>
      <dgm:t>
        <a:bodyPr/>
        <a:lstStyle/>
        <a:p>
          <a:endParaRPr lang="en-CA"/>
        </a:p>
      </dgm:t>
    </dgm:pt>
    <dgm:pt modelId="{55D126EC-23BF-4238-911C-F580D888F3B0}" type="sibTrans" cxnId="{A3542BA4-2583-4150-89E5-080652646F10}">
      <dgm:prSet/>
      <dgm:spPr/>
      <dgm:t>
        <a:bodyPr/>
        <a:lstStyle/>
        <a:p>
          <a:endParaRPr lang="en-CA"/>
        </a:p>
      </dgm:t>
    </dgm:pt>
    <dgm:pt modelId="{713E37A8-020C-4C72-943A-F1CEF6DEB43B}">
      <dgm:prSet custT="1"/>
      <dgm:spPr/>
      <dgm:t>
        <a:bodyPr/>
        <a:lstStyle/>
        <a:p>
          <a:pPr rtl="0"/>
          <a:r>
            <a:rPr lang="en-US" sz="1200">
              <a:latin typeface="Tahoma"/>
              <a:ea typeface="Tahoma"/>
              <a:cs typeface="Tahoma"/>
            </a:rPr>
            <a:t>Define desired performance metrics </a:t>
          </a:r>
        </a:p>
      </dgm:t>
    </dgm:pt>
    <dgm:pt modelId="{A1E8C049-4CAB-4B48-851E-23392125D845}" type="parTrans" cxnId="{4A219067-99AE-45A5-A869-994F63A8B56D}">
      <dgm:prSet/>
      <dgm:spPr/>
      <dgm:t>
        <a:bodyPr/>
        <a:lstStyle/>
        <a:p>
          <a:endParaRPr lang="en-CA"/>
        </a:p>
      </dgm:t>
    </dgm:pt>
    <dgm:pt modelId="{12A2CD8D-8130-4B71-96A5-013C8EEFEBBB}" type="sibTrans" cxnId="{4A219067-99AE-45A5-A869-994F63A8B56D}">
      <dgm:prSet/>
      <dgm:spPr/>
      <dgm:t>
        <a:bodyPr/>
        <a:lstStyle/>
        <a:p>
          <a:endParaRPr lang="en-CA"/>
        </a:p>
      </dgm:t>
    </dgm:pt>
    <dgm:pt modelId="{F039E7BA-59E9-4BAB-94E3-F508B9126E50}">
      <dgm:prSet custT="1"/>
      <dgm:spPr/>
      <dgm:t>
        <a:bodyPr/>
        <a:lstStyle/>
        <a:p>
          <a:endParaRPr lang="en-US" sz="1200">
            <a:latin typeface="Tahoma"/>
            <a:ea typeface="Tahoma"/>
            <a:cs typeface="Tahoma"/>
          </a:endParaRPr>
        </a:p>
      </dgm:t>
    </dgm:pt>
    <dgm:pt modelId="{25838D89-5353-432F-957A-28385A215476}" type="parTrans" cxnId="{A150FC72-9512-47B4-80B8-AE4C2E950FE9}">
      <dgm:prSet/>
      <dgm:spPr/>
      <dgm:t>
        <a:bodyPr/>
        <a:lstStyle/>
        <a:p>
          <a:endParaRPr lang="en-CA"/>
        </a:p>
      </dgm:t>
    </dgm:pt>
    <dgm:pt modelId="{DBF0AB54-68DD-4E3D-AE44-9C26686F70D3}" type="sibTrans" cxnId="{A150FC72-9512-47B4-80B8-AE4C2E950FE9}">
      <dgm:prSet/>
      <dgm:spPr/>
      <dgm:t>
        <a:bodyPr/>
        <a:lstStyle/>
        <a:p>
          <a:endParaRPr lang="en-CA"/>
        </a:p>
      </dgm:t>
    </dgm:pt>
    <dgm:pt modelId="{3E339285-CE22-4969-A845-3135FAC606E9}">
      <dgm:prSet phldr="0" custT="1"/>
      <dgm:spPr/>
      <dgm:t>
        <a:bodyPr/>
        <a:lstStyle/>
        <a:p>
          <a:pPr rtl="0"/>
          <a:r>
            <a:rPr lang="en-US" sz="1200">
              <a:latin typeface="Tahoma"/>
              <a:ea typeface="Tahoma"/>
              <a:cs typeface="Tahoma"/>
            </a:rPr>
            <a:t>Defined datatypes: binary, categorical, numerical, and ordinal</a:t>
          </a:r>
        </a:p>
      </dgm:t>
    </dgm:pt>
    <dgm:pt modelId="{FA67DC96-4BE1-4C79-A7A3-4AF5D8DFD818}" type="parTrans" cxnId="{994D3A81-392D-4134-98D7-316FE215095D}">
      <dgm:prSet/>
      <dgm:spPr/>
      <dgm:t>
        <a:bodyPr/>
        <a:lstStyle/>
        <a:p>
          <a:endParaRPr lang="en-CA"/>
        </a:p>
      </dgm:t>
    </dgm:pt>
    <dgm:pt modelId="{02C3611A-C51B-4856-82C8-96A35A8B47A8}" type="sibTrans" cxnId="{994D3A81-392D-4134-98D7-316FE215095D}">
      <dgm:prSet/>
      <dgm:spPr/>
      <dgm:t>
        <a:bodyPr/>
        <a:lstStyle/>
        <a:p>
          <a:endParaRPr lang="en-CA"/>
        </a:p>
      </dgm:t>
    </dgm:pt>
    <dgm:pt modelId="{FE759136-BC5D-438F-9846-C246A71A3756}">
      <dgm:prSet phldr="0" custT="1"/>
      <dgm:spPr/>
      <dgm:t>
        <a:bodyPr/>
        <a:lstStyle/>
        <a:p>
          <a:pPr rtl="0"/>
          <a:endParaRPr lang="en-US" sz="1200">
            <a:latin typeface="Tahoma"/>
            <a:ea typeface="Tahoma"/>
            <a:cs typeface="Tahoma"/>
          </a:endParaRPr>
        </a:p>
      </dgm:t>
    </dgm:pt>
    <dgm:pt modelId="{2B671F94-5A22-4A72-B403-0F708C4C57C4}" type="parTrans" cxnId="{5B03A846-A4DD-42AB-B296-E06FEA942E41}">
      <dgm:prSet/>
      <dgm:spPr/>
      <dgm:t>
        <a:bodyPr/>
        <a:lstStyle/>
        <a:p>
          <a:endParaRPr lang="en-CA"/>
        </a:p>
      </dgm:t>
    </dgm:pt>
    <dgm:pt modelId="{12F8189A-086F-4848-8107-86C7617D44D6}" type="sibTrans" cxnId="{5B03A846-A4DD-42AB-B296-E06FEA942E41}">
      <dgm:prSet/>
      <dgm:spPr/>
      <dgm:t>
        <a:bodyPr/>
        <a:lstStyle/>
        <a:p>
          <a:endParaRPr lang="en-CA"/>
        </a:p>
      </dgm:t>
    </dgm:pt>
    <dgm:pt modelId="{178850EF-CDE7-4750-957B-1CCBA96F09CF}">
      <dgm:prSet phldr="0" custT="1"/>
      <dgm:spPr/>
      <dgm:t>
        <a:bodyPr/>
        <a:lstStyle/>
        <a:p>
          <a:pPr rtl="0"/>
          <a:endParaRPr lang="en-US" sz="1200">
            <a:latin typeface="Tahoma"/>
            <a:ea typeface="Tahoma"/>
            <a:cs typeface="Tahoma"/>
          </a:endParaRPr>
        </a:p>
      </dgm:t>
    </dgm:pt>
    <dgm:pt modelId="{4DE16545-A485-4FB0-9507-531BB2221E46}" type="parTrans" cxnId="{FADB56FD-3F34-4DA6-8B33-F8825578C0B4}">
      <dgm:prSet/>
      <dgm:spPr/>
      <dgm:t>
        <a:bodyPr/>
        <a:lstStyle/>
        <a:p>
          <a:endParaRPr lang="en-CA"/>
        </a:p>
      </dgm:t>
    </dgm:pt>
    <dgm:pt modelId="{AD3E57C3-EB6E-4D4E-9719-063D0346A190}" type="sibTrans" cxnId="{FADB56FD-3F34-4DA6-8B33-F8825578C0B4}">
      <dgm:prSet/>
      <dgm:spPr/>
      <dgm:t>
        <a:bodyPr/>
        <a:lstStyle/>
        <a:p>
          <a:endParaRPr lang="en-CA"/>
        </a:p>
      </dgm:t>
    </dgm:pt>
    <dgm:pt modelId="{3B358C78-AF30-4481-8F2B-3CABE4B06613}">
      <dgm:prSet custT="1"/>
      <dgm:spPr/>
      <dgm:t>
        <a:bodyPr/>
        <a:lstStyle/>
        <a:p>
          <a:pPr rtl="0"/>
          <a:endParaRPr lang="en-US" sz="1200">
            <a:latin typeface="Tahoma"/>
            <a:ea typeface="Tahoma"/>
            <a:cs typeface="Tahoma"/>
          </a:endParaRPr>
        </a:p>
      </dgm:t>
    </dgm:pt>
    <dgm:pt modelId="{8F5EC4DA-6804-4089-B4A3-3A64A26C3967}" type="parTrans" cxnId="{90084D19-6944-4048-B4E2-9701FD0567DC}">
      <dgm:prSet/>
      <dgm:spPr/>
      <dgm:t>
        <a:bodyPr/>
        <a:lstStyle/>
        <a:p>
          <a:endParaRPr lang="en-CA"/>
        </a:p>
      </dgm:t>
    </dgm:pt>
    <dgm:pt modelId="{F2D3817B-BE4C-465B-918B-D69FFE3FABFD}" type="sibTrans" cxnId="{90084D19-6944-4048-B4E2-9701FD0567DC}">
      <dgm:prSet/>
      <dgm:spPr/>
      <dgm:t>
        <a:bodyPr/>
        <a:lstStyle/>
        <a:p>
          <a:endParaRPr lang="en-CA"/>
        </a:p>
      </dgm:t>
    </dgm:pt>
    <dgm:pt modelId="{5CD5A45E-2DC1-4881-B662-4B1311504B15}">
      <dgm:prSet custT="1"/>
      <dgm:spPr/>
      <dgm:t>
        <a:bodyPr/>
        <a:lstStyle/>
        <a:p>
          <a:pPr rtl="0"/>
          <a:endParaRPr lang="en-US" sz="1200">
            <a:latin typeface="Tahoma"/>
            <a:ea typeface="Tahoma"/>
            <a:cs typeface="Tahoma"/>
          </a:endParaRPr>
        </a:p>
      </dgm:t>
    </dgm:pt>
    <dgm:pt modelId="{D337A212-DF53-429F-95E8-C416526D3CFF}" type="parTrans" cxnId="{5CA651E5-871C-4BB5-A4A7-5A99362224D8}">
      <dgm:prSet/>
      <dgm:spPr/>
      <dgm:t>
        <a:bodyPr/>
        <a:lstStyle/>
        <a:p>
          <a:endParaRPr lang="en-CA"/>
        </a:p>
      </dgm:t>
    </dgm:pt>
    <dgm:pt modelId="{AB47EA04-69BC-4BA8-919A-BD07EB4C1BE7}" type="sibTrans" cxnId="{5CA651E5-871C-4BB5-A4A7-5A99362224D8}">
      <dgm:prSet/>
      <dgm:spPr/>
      <dgm:t>
        <a:bodyPr/>
        <a:lstStyle/>
        <a:p>
          <a:endParaRPr lang="en-CA"/>
        </a:p>
      </dgm:t>
    </dgm:pt>
    <dgm:pt modelId="{46527AEB-F22A-495A-BE66-9E058A583180}">
      <dgm:prSet phldr="0" custT="1"/>
      <dgm:spPr/>
      <dgm:t>
        <a:bodyPr/>
        <a:lstStyle/>
        <a:p>
          <a:pPr rtl="0"/>
          <a:endParaRPr lang="en-US" sz="1200">
            <a:latin typeface="Tahoma"/>
            <a:ea typeface="Tahoma"/>
            <a:cs typeface="Tahoma"/>
          </a:endParaRPr>
        </a:p>
      </dgm:t>
    </dgm:pt>
    <dgm:pt modelId="{E1B4480D-5107-4B1B-B75E-F5D7F0AE0061}" type="parTrans" cxnId="{4A034833-E44D-4F32-968A-E84B07C5B2E5}">
      <dgm:prSet/>
      <dgm:spPr/>
      <dgm:t>
        <a:bodyPr/>
        <a:lstStyle/>
        <a:p>
          <a:endParaRPr lang="en-CA"/>
        </a:p>
      </dgm:t>
    </dgm:pt>
    <dgm:pt modelId="{F77E377C-B072-446B-B05D-AF555BCD894F}" type="sibTrans" cxnId="{4A034833-E44D-4F32-968A-E84B07C5B2E5}">
      <dgm:prSet/>
      <dgm:spPr/>
      <dgm:t>
        <a:bodyPr/>
        <a:lstStyle/>
        <a:p>
          <a:endParaRPr lang="en-CA"/>
        </a:p>
      </dgm:t>
    </dgm:pt>
    <dgm:pt modelId="{F43F2171-714F-478D-885A-0C350231D63C}" type="pres">
      <dgm:prSet presAssocID="{DACDCEFB-2FF1-45DA-A7F6-F8863854EB2E}" presName="Name0" presStyleCnt="0">
        <dgm:presLayoutVars>
          <dgm:dir/>
          <dgm:animLvl val="lvl"/>
          <dgm:resizeHandles val="exact"/>
        </dgm:presLayoutVars>
      </dgm:prSet>
      <dgm:spPr/>
    </dgm:pt>
    <dgm:pt modelId="{D6087DA6-E1E4-40EB-8B6A-CF5C86D66975}" type="pres">
      <dgm:prSet presAssocID="{DACDCEFB-2FF1-45DA-A7F6-F8863854EB2E}" presName="tSp" presStyleCnt="0"/>
      <dgm:spPr/>
    </dgm:pt>
    <dgm:pt modelId="{DB725F95-4783-4624-BB58-0B97A2AD1E17}" type="pres">
      <dgm:prSet presAssocID="{DACDCEFB-2FF1-45DA-A7F6-F8863854EB2E}" presName="bSp" presStyleCnt="0"/>
      <dgm:spPr/>
    </dgm:pt>
    <dgm:pt modelId="{B87C5FBC-8AD6-4CC6-B26D-8B14473F0C37}" type="pres">
      <dgm:prSet presAssocID="{DACDCEFB-2FF1-45DA-A7F6-F8863854EB2E}" presName="process" presStyleCnt="0"/>
      <dgm:spPr/>
    </dgm:pt>
    <dgm:pt modelId="{E0917900-A43A-4F70-B7B3-837EEFCC2065}" type="pres">
      <dgm:prSet presAssocID="{C4E4FB14-14E2-4B25-8D3C-3E46F3EA03FC}" presName="composite1" presStyleCnt="0"/>
      <dgm:spPr/>
    </dgm:pt>
    <dgm:pt modelId="{69F65BA9-88B1-4934-AA7E-6D453564A68A}" type="pres">
      <dgm:prSet presAssocID="{C4E4FB14-14E2-4B25-8D3C-3E46F3EA03FC}" presName="dummyNode1" presStyleLbl="node1" presStyleIdx="0" presStyleCnt="3"/>
      <dgm:spPr/>
    </dgm:pt>
    <dgm:pt modelId="{4DE349D0-AD87-45C0-8277-D23D102232AD}" type="pres">
      <dgm:prSet presAssocID="{C4E4FB14-14E2-4B25-8D3C-3E46F3EA03FC}" presName="childNode1" presStyleLbl="bgAcc1" presStyleIdx="0" presStyleCnt="3" custScaleY="135840" custLinFactNeighborX="-1141" custLinFactNeighborY="386">
        <dgm:presLayoutVars>
          <dgm:bulletEnabled val="1"/>
        </dgm:presLayoutVars>
      </dgm:prSet>
      <dgm:spPr/>
    </dgm:pt>
    <dgm:pt modelId="{233EE96A-3274-452C-BEBC-049627262A59}" type="pres">
      <dgm:prSet presAssocID="{C4E4FB14-14E2-4B25-8D3C-3E46F3EA03FC}" presName="childNode1tx" presStyleLbl="bgAcc1" presStyleIdx="0" presStyleCnt="3">
        <dgm:presLayoutVars>
          <dgm:bulletEnabled val="1"/>
        </dgm:presLayoutVars>
      </dgm:prSet>
      <dgm:spPr/>
    </dgm:pt>
    <dgm:pt modelId="{9D55F079-57D3-4E33-A986-F9505B8A1A84}" type="pres">
      <dgm:prSet presAssocID="{C4E4FB14-14E2-4B25-8D3C-3E46F3EA03FC}" presName="parentNode1" presStyleLbl="node1" presStyleIdx="0" presStyleCnt="3" custLinFactNeighborX="8037" custLinFactNeighborY="22137">
        <dgm:presLayoutVars>
          <dgm:chMax val="1"/>
          <dgm:bulletEnabled val="1"/>
        </dgm:presLayoutVars>
      </dgm:prSet>
      <dgm:spPr/>
    </dgm:pt>
    <dgm:pt modelId="{C2754572-8565-41D9-AD45-B75B39C7FF67}" type="pres">
      <dgm:prSet presAssocID="{C4E4FB14-14E2-4B25-8D3C-3E46F3EA03FC}" presName="connSite1" presStyleCnt="0"/>
      <dgm:spPr/>
    </dgm:pt>
    <dgm:pt modelId="{8E0F1A2F-F139-4345-9CEC-FA6287A0EF5E}" type="pres">
      <dgm:prSet presAssocID="{E4A5232B-E2BD-4CBC-A2E9-A18A76FB2294}" presName="Name9" presStyleLbl="sibTrans2D1" presStyleIdx="0" presStyleCnt="2"/>
      <dgm:spPr/>
    </dgm:pt>
    <dgm:pt modelId="{175F0624-3B60-45C2-B4E4-8BA594FDA0B9}" type="pres">
      <dgm:prSet presAssocID="{05FE457F-0DE3-4871-B183-20A754C383A7}" presName="composite2" presStyleCnt="0"/>
      <dgm:spPr/>
    </dgm:pt>
    <dgm:pt modelId="{8B3A8FD0-C46E-4877-9881-B97A223E4944}" type="pres">
      <dgm:prSet presAssocID="{05FE457F-0DE3-4871-B183-20A754C383A7}" presName="dummyNode2" presStyleLbl="node1" presStyleIdx="0" presStyleCnt="3"/>
      <dgm:spPr/>
    </dgm:pt>
    <dgm:pt modelId="{CDBEF6A7-FBA4-4552-B1C7-8F1AE520081C}" type="pres">
      <dgm:prSet presAssocID="{05FE457F-0DE3-4871-B183-20A754C383A7}" presName="childNode2" presStyleLbl="bgAcc1" presStyleIdx="1" presStyleCnt="3" custScaleY="134243">
        <dgm:presLayoutVars>
          <dgm:bulletEnabled val="1"/>
        </dgm:presLayoutVars>
      </dgm:prSet>
      <dgm:spPr/>
    </dgm:pt>
    <dgm:pt modelId="{5D22DECD-EAB6-4F02-A52E-78C6A3E456D9}" type="pres">
      <dgm:prSet presAssocID="{05FE457F-0DE3-4871-B183-20A754C383A7}" presName="childNode2tx" presStyleLbl="bgAcc1" presStyleIdx="1" presStyleCnt="3">
        <dgm:presLayoutVars>
          <dgm:bulletEnabled val="1"/>
        </dgm:presLayoutVars>
      </dgm:prSet>
      <dgm:spPr/>
    </dgm:pt>
    <dgm:pt modelId="{F0E3C153-716F-42FC-B13A-AA3969B5A410}" type="pres">
      <dgm:prSet presAssocID="{05FE457F-0DE3-4871-B183-20A754C383A7}" presName="parentNode2" presStyleLbl="node1" presStyleIdx="1" presStyleCnt="3" custScaleY="114274" custLinFactNeighborX="2679" custLinFactNeighborY="-27923">
        <dgm:presLayoutVars>
          <dgm:chMax val="0"/>
          <dgm:bulletEnabled val="1"/>
        </dgm:presLayoutVars>
      </dgm:prSet>
      <dgm:spPr/>
    </dgm:pt>
    <dgm:pt modelId="{B2E915B8-1E9D-425F-8C92-EF2727264D1F}" type="pres">
      <dgm:prSet presAssocID="{05FE457F-0DE3-4871-B183-20A754C383A7}" presName="connSite2" presStyleCnt="0"/>
      <dgm:spPr/>
    </dgm:pt>
    <dgm:pt modelId="{98AED7A0-9580-407F-832D-18504AAE1E97}" type="pres">
      <dgm:prSet presAssocID="{C0900CB4-DE3C-4EF9-9309-DB94D65B4FD1}" presName="Name18" presStyleLbl="sibTrans2D1" presStyleIdx="1" presStyleCnt="2"/>
      <dgm:spPr/>
    </dgm:pt>
    <dgm:pt modelId="{84E7E2EB-928A-46EF-A444-8E3EA7AEF3B2}" type="pres">
      <dgm:prSet presAssocID="{3D74F07A-9049-4FD5-AEFA-19F3398099A4}" presName="composite1" presStyleCnt="0"/>
      <dgm:spPr/>
    </dgm:pt>
    <dgm:pt modelId="{C6AB4546-9197-4ECE-A0B4-CC2CB1A0844E}" type="pres">
      <dgm:prSet presAssocID="{3D74F07A-9049-4FD5-AEFA-19F3398099A4}" presName="dummyNode1" presStyleLbl="node1" presStyleIdx="1" presStyleCnt="3"/>
      <dgm:spPr/>
    </dgm:pt>
    <dgm:pt modelId="{B91CC113-DBE9-4AD7-84A3-8BBCF49D327A}" type="pres">
      <dgm:prSet presAssocID="{3D74F07A-9049-4FD5-AEFA-19F3398099A4}" presName="childNode1" presStyleLbl="bgAcc1" presStyleIdx="2" presStyleCnt="3" custScaleY="134271">
        <dgm:presLayoutVars>
          <dgm:bulletEnabled val="1"/>
        </dgm:presLayoutVars>
      </dgm:prSet>
      <dgm:spPr/>
    </dgm:pt>
    <dgm:pt modelId="{69A9B813-45CA-4473-BB85-250D22956535}" type="pres">
      <dgm:prSet presAssocID="{3D74F07A-9049-4FD5-AEFA-19F3398099A4}" presName="childNode1tx" presStyleLbl="bgAcc1" presStyleIdx="2" presStyleCnt="3">
        <dgm:presLayoutVars>
          <dgm:bulletEnabled val="1"/>
        </dgm:presLayoutVars>
      </dgm:prSet>
      <dgm:spPr/>
    </dgm:pt>
    <dgm:pt modelId="{D58FCE03-15A5-4660-9844-490EEB459386}" type="pres">
      <dgm:prSet presAssocID="{3D74F07A-9049-4FD5-AEFA-19F3398099A4}" presName="parentNode1" presStyleLbl="node1" presStyleIdx="2" presStyleCnt="3" custLinFactNeighborX="16295" custLinFactNeighborY="29110">
        <dgm:presLayoutVars>
          <dgm:chMax val="1"/>
          <dgm:bulletEnabled val="1"/>
        </dgm:presLayoutVars>
      </dgm:prSet>
      <dgm:spPr/>
    </dgm:pt>
    <dgm:pt modelId="{9C147311-A8A9-4EA3-8CE6-053429C0D50A}" type="pres">
      <dgm:prSet presAssocID="{3D74F07A-9049-4FD5-AEFA-19F3398099A4}" presName="connSite1" presStyleCnt="0"/>
      <dgm:spPr/>
    </dgm:pt>
  </dgm:ptLst>
  <dgm:cxnLst>
    <dgm:cxn modelId="{E48D0C01-6EE8-46C2-BF6B-A73C573C804E}" type="presOf" srcId="{F039E7BA-59E9-4BAB-94E3-F508B9126E50}" destId="{B91CC113-DBE9-4AD7-84A3-8BBCF49D327A}" srcOrd="0" destOrd="6" presId="urn:microsoft.com/office/officeart/2005/8/layout/hProcess4"/>
    <dgm:cxn modelId="{F0B51201-BCDF-404A-BEC8-8BEC5FB3BA47}" type="presOf" srcId="{3E339285-CE22-4969-A845-3135FAC606E9}" destId="{CDBEF6A7-FBA4-4552-B1C7-8F1AE520081C}" srcOrd="0" destOrd="1" presId="urn:microsoft.com/office/officeart/2005/8/layout/hProcess4"/>
    <dgm:cxn modelId="{7F89D00A-989E-4954-B91B-60C89B7EB058}" type="presOf" srcId="{44B5CF41-F8AA-440B-8C2D-B06A7536A865}" destId="{B91CC113-DBE9-4AD7-84A3-8BBCF49D327A}" srcOrd="0" destOrd="3" presId="urn:microsoft.com/office/officeart/2005/8/layout/hProcess4"/>
    <dgm:cxn modelId="{84FBE90C-47B0-4E3B-90CE-629F3DAA0990}" srcId="{C4E4FB14-14E2-4B25-8D3C-3E46F3EA03FC}" destId="{53CD5584-9F7E-4594-8F2D-EA149E6421F4}" srcOrd="2" destOrd="0" parTransId="{6BC014DB-7E13-4C39-B0EA-34191ACF9978}" sibTransId="{573FC6DC-80C4-4C42-B9B2-5036F4DDB60A}"/>
    <dgm:cxn modelId="{3053450F-D3D8-4470-B1B4-7824B1DBE0B1}" type="presOf" srcId="{178850EF-CDE7-4750-957B-1CCBA96F09CF}" destId="{CDBEF6A7-FBA4-4552-B1C7-8F1AE520081C}" srcOrd="0" destOrd="3" presId="urn:microsoft.com/office/officeart/2005/8/layout/hProcess4"/>
    <dgm:cxn modelId="{1D6BF612-7E93-4B35-A920-A43A66DAF986}" type="presOf" srcId="{5CD5A45E-2DC1-4881-B662-4B1311504B15}" destId="{69A9B813-45CA-4473-BB85-250D22956535}" srcOrd="1" destOrd="1" presId="urn:microsoft.com/office/officeart/2005/8/layout/hProcess4"/>
    <dgm:cxn modelId="{63516116-DE07-4993-B298-F7E378D9DC5E}" type="presOf" srcId="{FE759136-BC5D-438F-9846-C246A71A3756}" destId="{CDBEF6A7-FBA4-4552-B1C7-8F1AE520081C}" srcOrd="0" destOrd="2" presId="urn:microsoft.com/office/officeart/2005/8/layout/hProcess4"/>
    <dgm:cxn modelId="{90084D19-6944-4048-B4E2-9701FD0567DC}" srcId="{3D74F07A-9049-4FD5-AEFA-19F3398099A4}" destId="{3B358C78-AF30-4481-8F2B-3CABE4B06613}" srcOrd="2" destOrd="0" parTransId="{8F5EC4DA-6804-4089-B4A3-3A64A26C3967}" sibTransId="{F2D3817B-BE4C-465B-918B-D69FFE3FABFD}"/>
    <dgm:cxn modelId="{3824451D-55B6-429D-A719-06B3A5611247}" type="presOf" srcId="{44B5CF41-F8AA-440B-8C2D-B06A7536A865}" destId="{69A9B813-45CA-4473-BB85-250D22956535}" srcOrd="1" destOrd="3" presId="urn:microsoft.com/office/officeart/2005/8/layout/hProcess4"/>
    <dgm:cxn modelId="{C6BE351E-3C9E-468A-89ED-B76E4D0B3A2A}" type="presOf" srcId="{713E37A8-020C-4C72-943A-F1CEF6DEB43B}" destId="{B91CC113-DBE9-4AD7-84A3-8BBCF49D327A}" srcOrd="0" destOrd="7" presId="urn:microsoft.com/office/officeart/2005/8/layout/hProcess4"/>
    <dgm:cxn modelId="{27366421-BE24-4A78-B798-F73D27DF88C9}" srcId="{3D74F07A-9049-4FD5-AEFA-19F3398099A4}" destId="{0A2295EC-9B0F-4D42-8F82-01E878C87E36}" srcOrd="0" destOrd="0" parTransId="{DE80CAFD-0C3E-4807-90AA-D5FB332F90F5}" sibTransId="{1CE28370-3923-4CE0-9AA6-B939C404F1F9}"/>
    <dgm:cxn modelId="{42C71D24-B2A7-4594-A5CC-C32000B63D70}" type="presOf" srcId="{E0040DD8-4AD3-4503-B78D-07B02C9A9452}" destId="{5D22DECD-EAB6-4F02-A52E-78C6A3E456D9}" srcOrd="1" destOrd="4" presId="urn:microsoft.com/office/officeart/2005/8/layout/hProcess4"/>
    <dgm:cxn modelId="{EAE6392E-7AAC-4C71-83F2-EF5F81B1B4B8}" type="presOf" srcId="{C0900CB4-DE3C-4EF9-9309-DB94D65B4FD1}" destId="{98AED7A0-9580-407F-832D-18504AAE1E97}" srcOrd="0" destOrd="0" presId="urn:microsoft.com/office/officeart/2005/8/layout/hProcess4"/>
    <dgm:cxn modelId="{F255042F-C193-4880-93EE-552781F7319F}" type="presOf" srcId="{4900AF88-62ED-44CB-8034-C3F2646F6F66}" destId="{233EE96A-3274-452C-BEBC-049627262A59}" srcOrd="1" destOrd="1" presId="urn:microsoft.com/office/officeart/2005/8/layout/hProcess4"/>
    <dgm:cxn modelId="{9E5D3830-0CDE-42ED-AC52-2178C3F2F8C1}" type="presOf" srcId="{D1FBA9F3-5B38-463A-8D35-BAE84A9858A6}" destId="{69A9B813-45CA-4473-BB85-250D22956535}" srcOrd="1" destOrd="5" presId="urn:microsoft.com/office/officeart/2005/8/layout/hProcess4"/>
    <dgm:cxn modelId="{4A034833-E44D-4F32-968A-E84B07C5B2E5}" srcId="{05FE457F-0DE3-4871-B183-20A754C383A7}" destId="{46527AEB-F22A-495A-BE66-9E058A583180}" srcOrd="0" destOrd="0" parTransId="{E1B4480D-5107-4B1B-B75E-F5D7F0AE0061}" sibTransId="{F77E377C-B072-446B-B05D-AF555BCD894F}"/>
    <dgm:cxn modelId="{EB8DB13A-BAE7-4672-84F1-46F67EBC126A}" srcId="{3D74F07A-9049-4FD5-AEFA-19F3398099A4}" destId="{44B5CF41-F8AA-440B-8C2D-B06A7536A865}" srcOrd="3" destOrd="0" parTransId="{3B20B4BB-47E4-49DB-BA5B-2D5F2CE8C655}" sibTransId="{C88AE656-1C33-4698-A6C0-E2EC9320BE7D}"/>
    <dgm:cxn modelId="{D77D803E-684C-47FE-BA0C-4FBAD309E0BF}" type="presOf" srcId="{171CC711-A878-4F26-B789-4876394B88DC}" destId="{233EE96A-3274-452C-BEBC-049627262A59}" srcOrd="1" destOrd="3" presId="urn:microsoft.com/office/officeart/2005/8/layout/hProcess4"/>
    <dgm:cxn modelId="{4EEDA460-D8CA-4DC9-A209-40541521580E}" type="presOf" srcId="{C4E4FB14-14E2-4B25-8D3C-3E46F3EA03FC}" destId="{9D55F079-57D3-4E33-A986-F9505B8A1A84}" srcOrd="0" destOrd="0" presId="urn:microsoft.com/office/officeart/2005/8/layout/hProcess4"/>
    <dgm:cxn modelId="{9D76C163-428C-41A1-84A2-24715A6DA6FE}" type="presOf" srcId="{3D74F07A-9049-4FD5-AEFA-19F3398099A4}" destId="{D58FCE03-15A5-4660-9844-490EEB459386}" srcOrd="0" destOrd="0" presId="urn:microsoft.com/office/officeart/2005/8/layout/hProcess4"/>
    <dgm:cxn modelId="{C939CB63-7F71-4DC8-A4E2-1CA1CA9AC5C2}" type="presOf" srcId="{53CD5584-9F7E-4594-8F2D-EA149E6421F4}" destId="{233EE96A-3274-452C-BEBC-049627262A59}" srcOrd="1" destOrd="2" presId="urn:microsoft.com/office/officeart/2005/8/layout/hProcess4"/>
    <dgm:cxn modelId="{5B03A846-A4DD-42AB-B296-E06FEA942E41}" srcId="{05FE457F-0DE3-4871-B183-20A754C383A7}" destId="{FE759136-BC5D-438F-9846-C246A71A3756}" srcOrd="2" destOrd="0" parTransId="{2B671F94-5A22-4A72-B403-0F708C4C57C4}" sibTransId="{12F8189A-086F-4848-8107-86C7617D44D6}"/>
    <dgm:cxn modelId="{4A219067-99AE-45A5-A869-994F63A8B56D}" srcId="{3D74F07A-9049-4FD5-AEFA-19F3398099A4}" destId="{713E37A8-020C-4C72-943A-F1CEF6DEB43B}" srcOrd="7" destOrd="0" parTransId="{A1E8C049-4CAB-4B48-851E-23392125D845}" sibTransId="{12A2CD8D-8130-4B71-96A5-013C8EEFEBBB}"/>
    <dgm:cxn modelId="{FD6DAF47-D4B2-45CA-A4E3-4C38252A36F3}" type="presOf" srcId="{4900AF88-62ED-44CB-8034-C3F2646F6F66}" destId="{4DE349D0-AD87-45C0-8277-D23D102232AD}" srcOrd="0" destOrd="1" presId="urn:microsoft.com/office/officeart/2005/8/layout/hProcess4"/>
    <dgm:cxn modelId="{D1EE8E6A-0F6C-407D-8861-50C2968EE973}" srcId="{C4E4FB14-14E2-4B25-8D3C-3E46F3EA03FC}" destId="{171CC711-A878-4F26-B789-4876394B88DC}" srcOrd="3" destOrd="0" parTransId="{FFD5BA1F-DBA5-49D4-B2E7-E3A8AD1AF010}" sibTransId="{FEA6123A-DB8A-4009-A712-3D65D38028DB}"/>
    <dgm:cxn modelId="{69CEA56A-67A6-4D32-8555-B2D8491C9D6C}" type="presOf" srcId="{3B358C78-AF30-4481-8F2B-3CABE4B06613}" destId="{B91CC113-DBE9-4AD7-84A3-8BBCF49D327A}" srcOrd="0" destOrd="2" presId="urn:microsoft.com/office/officeart/2005/8/layout/hProcess4"/>
    <dgm:cxn modelId="{6168276C-7641-4247-8579-AB1D0A75AEE4}" type="presOf" srcId="{171CC711-A878-4F26-B789-4876394B88DC}" destId="{4DE349D0-AD87-45C0-8277-D23D102232AD}" srcOrd="0" destOrd="3" presId="urn:microsoft.com/office/officeart/2005/8/layout/hProcess4"/>
    <dgm:cxn modelId="{241C8E4E-19A1-488C-9D2C-07702E935172}" type="presOf" srcId="{05FE457F-0DE3-4871-B183-20A754C383A7}" destId="{F0E3C153-716F-42FC-B13A-AA3969B5A410}" srcOrd="0" destOrd="0" presId="urn:microsoft.com/office/officeart/2005/8/layout/hProcess4"/>
    <dgm:cxn modelId="{B7FFE84E-F5ED-4320-8E38-37B5ADD2B9E1}" type="presOf" srcId="{0A2295EC-9B0F-4D42-8F82-01E878C87E36}" destId="{B91CC113-DBE9-4AD7-84A3-8BBCF49D327A}" srcOrd="0" destOrd="0" presId="urn:microsoft.com/office/officeart/2005/8/layout/hProcess4"/>
    <dgm:cxn modelId="{2B813A51-684A-42C0-B295-A7B429B29F35}" srcId="{DACDCEFB-2FF1-45DA-A7F6-F8863854EB2E}" destId="{05FE457F-0DE3-4871-B183-20A754C383A7}" srcOrd="1" destOrd="0" parTransId="{22F8E2D9-B98F-43E4-9C6C-6913A3EC2E77}" sibTransId="{C0900CB4-DE3C-4EF9-9309-DB94D65B4FD1}"/>
    <dgm:cxn modelId="{7CA07851-5535-49B9-BBBB-262CBFE55226}" type="presOf" srcId="{3B358C78-AF30-4481-8F2B-3CABE4B06613}" destId="{69A9B813-45CA-4473-BB85-250D22956535}" srcOrd="1" destOrd="2" presId="urn:microsoft.com/office/officeart/2005/8/layout/hProcess4"/>
    <dgm:cxn modelId="{A150FC72-9512-47B4-80B8-AE4C2E950FE9}" srcId="{3D74F07A-9049-4FD5-AEFA-19F3398099A4}" destId="{F039E7BA-59E9-4BAB-94E3-F508B9126E50}" srcOrd="6" destOrd="0" parTransId="{25838D89-5353-432F-957A-28385A215476}" sibTransId="{DBF0AB54-68DD-4E3D-AE44-9C26686F70D3}"/>
    <dgm:cxn modelId="{994D3A81-392D-4134-98D7-316FE215095D}" srcId="{05FE457F-0DE3-4871-B183-20A754C383A7}" destId="{3E339285-CE22-4969-A845-3135FAC606E9}" srcOrd="1" destOrd="0" parTransId="{FA67DC96-4BE1-4C79-A7A3-4AF5D8DFD818}" sibTransId="{02C3611A-C51B-4856-82C8-96A35A8B47A8}"/>
    <dgm:cxn modelId="{0AC02583-8427-472D-8F9F-1F8DA629EEE8}" srcId="{DACDCEFB-2FF1-45DA-A7F6-F8863854EB2E}" destId="{C4E4FB14-14E2-4B25-8D3C-3E46F3EA03FC}" srcOrd="0" destOrd="0" parTransId="{4EACEDD1-0DA8-490F-ACE9-79971C226BBB}" sibTransId="{E4A5232B-E2BD-4CBC-A2E9-A18A76FB2294}"/>
    <dgm:cxn modelId="{749FAC88-B760-4921-9830-114D09CB6318}" type="presOf" srcId="{D1FBA9F3-5B38-463A-8D35-BAE84A9858A6}" destId="{B91CC113-DBE9-4AD7-84A3-8BBCF49D327A}" srcOrd="0" destOrd="5" presId="urn:microsoft.com/office/officeart/2005/8/layout/hProcess4"/>
    <dgm:cxn modelId="{2DA3CD8E-845D-49D3-9DF4-1A3C17129A81}" type="presOf" srcId="{DACDCEFB-2FF1-45DA-A7F6-F8863854EB2E}" destId="{F43F2171-714F-478D-885A-0C350231D63C}" srcOrd="0" destOrd="0" presId="urn:microsoft.com/office/officeart/2005/8/layout/hProcess4"/>
    <dgm:cxn modelId="{7C59068F-0F62-4660-A150-B671B5A79935}" srcId="{05FE457F-0DE3-4871-B183-20A754C383A7}" destId="{E0040DD8-4AD3-4503-B78D-07B02C9A9452}" srcOrd="4" destOrd="0" parTransId="{B840FC9C-2B53-400F-9614-51ADBBADD364}" sibTransId="{46034215-1537-4F35-AE66-DD290773E805}"/>
    <dgm:cxn modelId="{59FA8091-63B2-4B32-9E09-3C14040639FD}" srcId="{3D74F07A-9049-4FD5-AEFA-19F3398099A4}" destId="{D1FBA9F3-5B38-463A-8D35-BAE84A9858A6}" srcOrd="5" destOrd="0" parTransId="{0D6B9997-53D9-4FA5-8FFF-5794EF87C854}" sibTransId="{BEFDC559-CF70-4D09-894F-A8A9514A9875}"/>
    <dgm:cxn modelId="{A4608B97-834D-4EA9-8FC9-692F2BE02059}" srcId="{C4E4FB14-14E2-4B25-8D3C-3E46F3EA03FC}" destId="{4900AF88-62ED-44CB-8034-C3F2646F6F66}" srcOrd="1" destOrd="0" parTransId="{6B6FC0C0-3A79-45D4-88DF-FD907D23EEAC}" sibTransId="{12BFB7EE-69A7-4FEC-9CC6-9076B5B7B9CC}"/>
    <dgm:cxn modelId="{8BBB8A98-8259-4B35-8A7C-5FFDA567EDCC}" srcId="{DACDCEFB-2FF1-45DA-A7F6-F8863854EB2E}" destId="{3D74F07A-9049-4FD5-AEFA-19F3398099A4}" srcOrd="2" destOrd="0" parTransId="{CBE2C39D-1ADE-4827-9CD9-048A5BE20BAA}" sibTransId="{B6060444-48B3-4ACC-A61D-7E8083F3D38A}"/>
    <dgm:cxn modelId="{A64FD899-355F-43AB-8ABF-767327C18C29}" type="presOf" srcId="{B1637041-65AA-47FF-92FB-A0B1B68F6FC0}" destId="{69A9B813-45CA-4473-BB85-250D22956535}" srcOrd="1" destOrd="4" presId="urn:microsoft.com/office/officeart/2005/8/layout/hProcess4"/>
    <dgm:cxn modelId="{09EF8F9F-4314-4D58-885A-BAC7C9C2D4E2}" srcId="{C4E4FB14-14E2-4B25-8D3C-3E46F3EA03FC}" destId="{7B587D9D-97F4-4BD6-B68B-687BCEB7B08F}" srcOrd="0" destOrd="0" parTransId="{D5B12E89-6290-4B55-BEA6-5F200E5C1928}" sibTransId="{EA58EFC2-E8F0-4164-ABA8-18376449BCBA}"/>
    <dgm:cxn modelId="{A3542BA4-2583-4150-89E5-080652646F10}" srcId="{3D74F07A-9049-4FD5-AEFA-19F3398099A4}" destId="{B1637041-65AA-47FF-92FB-A0B1B68F6FC0}" srcOrd="4" destOrd="0" parTransId="{C0DA3C11-1A95-4FB6-B128-55D0D5D21A34}" sibTransId="{55D126EC-23BF-4238-911C-F580D888F3B0}"/>
    <dgm:cxn modelId="{D4CFA8A8-3C17-46B8-937E-BD4A842E2A59}" type="presOf" srcId="{E0040DD8-4AD3-4503-B78D-07B02C9A9452}" destId="{CDBEF6A7-FBA4-4552-B1C7-8F1AE520081C}" srcOrd="0" destOrd="4" presId="urn:microsoft.com/office/officeart/2005/8/layout/hProcess4"/>
    <dgm:cxn modelId="{5F07D7B0-AD43-4261-AECE-569FCE2FB047}" type="presOf" srcId="{5CD5A45E-2DC1-4881-B662-4B1311504B15}" destId="{B91CC113-DBE9-4AD7-84A3-8BBCF49D327A}" srcOrd="0" destOrd="1" presId="urn:microsoft.com/office/officeart/2005/8/layout/hProcess4"/>
    <dgm:cxn modelId="{D6B37DB9-DEE5-490E-82B8-651E05417654}" type="presOf" srcId="{46527AEB-F22A-495A-BE66-9E058A583180}" destId="{CDBEF6A7-FBA4-4552-B1C7-8F1AE520081C}" srcOrd="0" destOrd="0" presId="urn:microsoft.com/office/officeart/2005/8/layout/hProcess4"/>
    <dgm:cxn modelId="{41329EB9-90F4-49B8-A1E9-5E9910F80B10}" type="presOf" srcId="{53CD5584-9F7E-4594-8F2D-EA149E6421F4}" destId="{4DE349D0-AD87-45C0-8277-D23D102232AD}" srcOrd="0" destOrd="2" presId="urn:microsoft.com/office/officeart/2005/8/layout/hProcess4"/>
    <dgm:cxn modelId="{89F7D0BA-7B41-46CC-AB2E-4CCDBED602B5}" type="presOf" srcId="{F039E7BA-59E9-4BAB-94E3-F508B9126E50}" destId="{69A9B813-45CA-4473-BB85-250D22956535}" srcOrd="1" destOrd="6" presId="urn:microsoft.com/office/officeart/2005/8/layout/hProcess4"/>
    <dgm:cxn modelId="{3BAB69C0-9F41-4899-B5E8-C6814F882477}" type="presOf" srcId="{3FB254F3-338E-48B7-9B3D-60B15AD4D396}" destId="{233EE96A-3274-452C-BEBC-049627262A59}" srcOrd="1" destOrd="5" presId="urn:microsoft.com/office/officeart/2005/8/layout/hProcess4"/>
    <dgm:cxn modelId="{4FDFA9C0-3FDE-40F9-8E23-4EA589040B75}" type="presOf" srcId="{4DE6EF6C-F4EF-422D-BB1E-5C56FCF4A480}" destId="{4DE349D0-AD87-45C0-8277-D23D102232AD}" srcOrd="0" destOrd="4" presId="urn:microsoft.com/office/officeart/2005/8/layout/hProcess4"/>
    <dgm:cxn modelId="{95452CC2-02F4-4CC0-A06C-7F1F60B91352}" type="presOf" srcId="{B1637041-65AA-47FF-92FB-A0B1B68F6FC0}" destId="{B91CC113-DBE9-4AD7-84A3-8BBCF49D327A}" srcOrd="0" destOrd="4" presId="urn:microsoft.com/office/officeart/2005/8/layout/hProcess4"/>
    <dgm:cxn modelId="{CB8B3EC3-BB68-4C2F-8BEA-5A0F5CF60551}" type="presOf" srcId="{3FB254F3-338E-48B7-9B3D-60B15AD4D396}" destId="{4DE349D0-AD87-45C0-8277-D23D102232AD}" srcOrd="0" destOrd="5" presId="urn:microsoft.com/office/officeart/2005/8/layout/hProcess4"/>
    <dgm:cxn modelId="{DE0AD1C4-A565-4A3E-9D61-B69CEFBE567E}" type="presOf" srcId="{7B587D9D-97F4-4BD6-B68B-687BCEB7B08F}" destId="{233EE96A-3274-452C-BEBC-049627262A59}" srcOrd="1" destOrd="0" presId="urn:microsoft.com/office/officeart/2005/8/layout/hProcess4"/>
    <dgm:cxn modelId="{B92816CA-23D7-44BB-BEE5-6F04D2177130}" type="presOf" srcId="{0A2295EC-9B0F-4D42-8F82-01E878C87E36}" destId="{69A9B813-45CA-4473-BB85-250D22956535}" srcOrd="1" destOrd="0" presId="urn:microsoft.com/office/officeart/2005/8/layout/hProcess4"/>
    <dgm:cxn modelId="{00AA6DCA-90A1-4849-84F1-42B58A1EB241}" type="presOf" srcId="{46527AEB-F22A-495A-BE66-9E058A583180}" destId="{5D22DECD-EAB6-4F02-A52E-78C6A3E456D9}" srcOrd="1" destOrd="0" presId="urn:microsoft.com/office/officeart/2005/8/layout/hProcess4"/>
    <dgm:cxn modelId="{9908FDCC-FC7C-45CA-91DF-46B41E10A49A}" srcId="{C4E4FB14-14E2-4B25-8D3C-3E46F3EA03FC}" destId="{3FB254F3-338E-48B7-9B3D-60B15AD4D396}" srcOrd="5" destOrd="0" parTransId="{A917CD9C-A2BC-4502-B122-467D20A6D2FC}" sibTransId="{EEAEC882-3E47-4FB0-9452-63DAAF30B750}"/>
    <dgm:cxn modelId="{7E98A1D2-3113-40AF-925E-0C90A6135F2B}" type="presOf" srcId="{FE759136-BC5D-438F-9846-C246A71A3756}" destId="{5D22DECD-EAB6-4F02-A52E-78C6A3E456D9}" srcOrd="1" destOrd="2" presId="urn:microsoft.com/office/officeart/2005/8/layout/hProcess4"/>
    <dgm:cxn modelId="{F09AA0E0-14CB-46CB-8516-EE886D04FF2A}" type="presOf" srcId="{3E339285-CE22-4969-A845-3135FAC606E9}" destId="{5D22DECD-EAB6-4F02-A52E-78C6A3E456D9}" srcOrd="1" destOrd="1" presId="urn:microsoft.com/office/officeart/2005/8/layout/hProcess4"/>
    <dgm:cxn modelId="{5CA651E5-871C-4BB5-A4A7-5A99362224D8}" srcId="{3D74F07A-9049-4FD5-AEFA-19F3398099A4}" destId="{5CD5A45E-2DC1-4881-B662-4B1311504B15}" srcOrd="1" destOrd="0" parTransId="{D337A212-DF53-429F-95E8-C416526D3CFF}" sibTransId="{AB47EA04-69BC-4BA8-919A-BD07EB4C1BE7}"/>
    <dgm:cxn modelId="{9D5B39EB-523F-4896-B747-79FA936368FD}" srcId="{C4E4FB14-14E2-4B25-8D3C-3E46F3EA03FC}" destId="{4DE6EF6C-F4EF-422D-BB1E-5C56FCF4A480}" srcOrd="4" destOrd="0" parTransId="{86C252A7-7B11-415F-A2ED-D26C2994FE54}" sibTransId="{1FE079EF-F865-4972-9FAF-ED1C123F7E32}"/>
    <dgm:cxn modelId="{C57C2BEC-C169-4F11-81C1-5185C5972CCB}" type="presOf" srcId="{4DE6EF6C-F4EF-422D-BB1E-5C56FCF4A480}" destId="{233EE96A-3274-452C-BEBC-049627262A59}" srcOrd="1" destOrd="4" presId="urn:microsoft.com/office/officeart/2005/8/layout/hProcess4"/>
    <dgm:cxn modelId="{FA52E2ED-39E2-430E-9B99-34E63D8768B9}" type="presOf" srcId="{7B587D9D-97F4-4BD6-B68B-687BCEB7B08F}" destId="{4DE349D0-AD87-45C0-8277-D23D102232AD}" srcOrd="0" destOrd="0" presId="urn:microsoft.com/office/officeart/2005/8/layout/hProcess4"/>
    <dgm:cxn modelId="{5FC91FF5-DFAF-411C-AFC7-23FBF74DE900}" type="presOf" srcId="{E4A5232B-E2BD-4CBC-A2E9-A18A76FB2294}" destId="{8E0F1A2F-F139-4345-9CEC-FA6287A0EF5E}" srcOrd="0" destOrd="0" presId="urn:microsoft.com/office/officeart/2005/8/layout/hProcess4"/>
    <dgm:cxn modelId="{D4EA53FB-C8DD-42D9-ABF2-EF80E66DF633}" type="presOf" srcId="{713E37A8-020C-4C72-943A-F1CEF6DEB43B}" destId="{69A9B813-45CA-4473-BB85-250D22956535}" srcOrd="1" destOrd="7" presId="urn:microsoft.com/office/officeart/2005/8/layout/hProcess4"/>
    <dgm:cxn modelId="{06A1FCFC-64BA-42FB-BC54-65BA756E3F13}" type="presOf" srcId="{178850EF-CDE7-4750-957B-1CCBA96F09CF}" destId="{5D22DECD-EAB6-4F02-A52E-78C6A3E456D9}" srcOrd="1" destOrd="3" presId="urn:microsoft.com/office/officeart/2005/8/layout/hProcess4"/>
    <dgm:cxn modelId="{FADB56FD-3F34-4DA6-8B33-F8825578C0B4}" srcId="{05FE457F-0DE3-4871-B183-20A754C383A7}" destId="{178850EF-CDE7-4750-957B-1CCBA96F09CF}" srcOrd="3" destOrd="0" parTransId="{4DE16545-A485-4FB0-9507-531BB2221E46}" sibTransId="{AD3E57C3-EB6E-4D4E-9719-063D0346A190}"/>
    <dgm:cxn modelId="{134865F7-7B68-43DC-B4ED-28F76A8F1B06}" type="presParOf" srcId="{F43F2171-714F-478D-885A-0C350231D63C}" destId="{D6087DA6-E1E4-40EB-8B6A-CF5C86D66975}" srcOrd="0" destOrd="0" presId="urn:microsoft.com/office/officeart/2005/8/layout/hProcess4"/>
    <dgm:cxn modelId="{037D6E5E-11A1-4816-84CB-622F045175A8}" type="presParOf" srcId="{F43F2171-714F-478D-885A-0C350231D63C}" destId="{DB725F95-4783-4624-BB58-0B97A2AD1E17}" srcOrd="1" destOrd="0" presId="urn:microsoft.com/office/officeart/2005/8/layout/hProcess4"/>
    <dgm:cxn modelId="{76606763-94C5-40CC-8CEF-CC5D056561F3}" type="presParOf" srcId="{F43F2171-714F-478D-885A-0C350231D63C}" destId="{B87C5FBC-8AD6-4CC6-B26D-8B14473F0C37}" srcOrd="2" destOrd="0" presId="urn:microsoft.com/office/officeart/2005/8/layout/hProcess4"/>
    <dgm:cxn modelId="{DB1EBF0A-E687-47E4-A067-F786D0BB4AB6}" type="presParOf" srcId="{B87C5FBC-8AD6-4CC6-B26D-8B14473F0C37}" destId="{E0917900-A43A-4F70-B7B3-837EEFCC2065}" srcOrd="0" destOrd="0" presId="urn:microsoft.com/office/officeart/2005/8/layout/hProcess4"/>
    <dgm:cxn modelId="{745595CE-B126-45A2-8441-58E912699167}" type="presParOf" srcId="{E0917900-A43A-4F70-B7B3-837EEFCC2065}" destId="{69F65BA9-88B1-4934-AA7E-6D453564A68A}" srcOrd="0" destOrd="0" presId="urn:microsoft.com/office/officeart/2005/8/layout/hProcess4"/>
    <dgm:cxn modelId="{446F2F97-2BD2-408C-915E-F9E0979A0A6E}" type="presParOf" srcId="{E0917900-A43A-4F70-B7B3-837EEFCC2065}" destId="{4DE349D0-AD87-45C0-8277-D23D102232AD}" srcOrd="1" destOrd="0" presId="urn:microsoft.com/office/officeart/2005/8/layout/hProcess4"/>
    <dgm:cxn modelId="{8CC0567A-D99E-4FCF-A73E-5B13079E29DB}" type="presParOf" srcId="{E0917900-A43A-4F70-B7B3-837EEFCC2065}" destId="{233EE96A-3274-452C-BEBC-049627262A59}" srcOrd="2" destOrd="0" presId="urn:microsoft.com/office/officeart/2005/8/layout/hProcess4"/>
    <dgm:cxn modelId="{430BF173-95D7-4FC9-BBAE-E3C785912E03}" type="presParOf" srcId="{E0917900-A43A-4F70-B7B3-837EEFCC2065}" destId="{9D55F079-57D3-4E33-A986-F9505B8A1A84}" srcOrd="3" destOrd="0" presId="urn:microsoft.com/office/officeart/2005/8/layout/hProcess4"/>
    <dgm:cxn modelId="{5426241E-BD85-4A49-AD1B-13C6F9E6E9B1}" type="presParOf" srcId="{E0917900-A43A-4F70-B7B3-837EEFCC2065}" destId="{C2754572-8565-41D9-AD45-B75B39C7FF67}" srcOrd="4" destOrd="0" presId="urn:microsoft.com/office/officeart/2005/8/layout/hProcess4"/>
    <dgm:cxn modelId="{BEF04740-1F3A-4AB9-BF67-A1334D2E007B}" type="presParOf" srcId="{B87C5FBC-8AD6-4CC6-B26D-8B14473F0C37}" destId="{8E0F1A2F-F139-4345-9CEC-FA6287A0EF5E}" srcOrd="1" destOrd="0" presId="urn:microsoft.com/office/officeart/2005/8/layout/hProcess4"/>
    <dgm:cxn modelId="{F32CF5F9-B360-4E4D-8545-7C1BD2F76507}" type="presParOf" srcId="{B87C5FBC-8AD6-4CC6-B26D-8B14473F0C37}" destId="{175F0624-3B60-45C2-B4E4-8BA594FDA0B9}" srcOrd="2" destOrd="0" presId="urn:microsoft.com/office/officeart/2005/8/layout/hProcess4"/>
    <dgm:cxn modelId="{86461B8B-D9E8-4DEE-9BDE-09C6FE68025C}" type="presParOf" srcId="{175F0624-3B60-45C2-B4E4-8BA594FDA0B9}" destId="{8B3A8FD0-C46E-4877-9881-B97A223E4944}" srcOrd="0" destOrd="0" presId="urn:microsoft.com/office/officeart/2005/8/layout/hProcess4"/>
    <dgm:cxn modelId="{C35AEB36-0222-4F00-9849-767B9AD053ED}" type="presParOf" srcId="{175F0624-3B60-45C2-B4E4-8BA594FDA0B9}" destId="{CDBEF6A7-FBA4-4552-B1C7-8F1AE520081C}" srcOrd="1" destOrd="0" presId="urn:microsoft.com/office/officeart/2005/8/layout/hProcess4"/>
    <dgm:cxn modelId="{26B6B862-33AC-41DC-BCC0-0D4F5624A8A4}" type="presParOf" srcId="{175F0624-3B60-45C2-B4E4-8BA594FDA0B9}" destId="{5D22DECD-EAB6-4F02-A52E-78C6A3E456D9}" srcOrd="2" destOrd="0" presId="urn:microsoft.com/office/officeart/2005/8/layout/hProcess4"/>
    <dgm:cxn modelId="{A3E69CE6-D001-45C2-88FB-C61BCD2E294D}" type="presParOf" srcId="{175F0624-3B60-45C2-B4E4-8BA594FDA0B9}" destId="{F0E3C153-716F-42FC-B13A-AA3969B5A410}" srcOrd="3" destOrd="0" presId="urn:microsoft.com/office/officeart/2005/8/layout/hProcess4"/>
    <dgm:cxn modelId="{AFCCBA8E-DBD1-4A9E-8257-4A5070220245}" type="presParOf" srcId="{175F0624-3B60-45C2-B4E4-8BA594FDA0B9}" destId="{B2E915B8-1E9D-425F-8C92-EF2727264D1F}" srcOrd="4" destOrd="0" presId="urn:microsoft.com/office/officeart/2005/8/layout/hProcess4"/>
    <dgm:cxn modelId="{7F5DB76F-5056-4F67-B958-EE489255CD06}" type="presParOf" srcId="{B87C5FBC-8AD6-4CC6-B26D-8B14473F0C37}" destId="{98AED7A0-9580-407F-832D-18504AAE1E97}" srcOrd="3" destOrd="0" presId="urn:microsoft.com/office/officeart/2005/8/layout/hProcess4"/>
    <dgm:cxn modelId="{A8C5670A-D549-4779-867D-8C3B23F1CC9F}" type="presParOf" srcId="{B87C5FBC-8AD6-4CC6-B26D-8B14473F0C37}" destId="{84E7E2EB-928A-46EF-A444-8E3EA7AEF3B2}" srcOrd="4" destOrd="0" presId="urn:microsoft.com/office/officeart/2005/8/layout/hProcess4"/>
    <dgm:cxn modelId="{146E1776-FA73-46BA-8373-ACE3FA4BA14A}" type="presParOf" srcId="{84E7E2EB-928A-46EF-A444-8E3EA7AEF3B2}" destId="{C6AB4546-9197-4ECE-A0B4-CC2CB1A0844E}" srcOrd="0" destOrd="0" presId="urn:microsoft.com/office/officeart/2005/8/layout/hProcess4"/>
    <dgm:cxn modelId="{3B65A68A-8436-4712-96CB-8D6E27474996}" type="presParOf" srcId="{84E7E2EB-928A-46EF-A444-8E3EA7AEF3B2}" destId="{B91CC113-DBE9-4AD7-84A3-8BBCF49D327A}" srcOrd="1" destOrd="0" presId="urn:microsoft.com/office/officeart/2005/8/layout/hProcess4"/>
    <dgm:cxn modelId="{0504765D-7442-4CA9-B166-F4235B188B35}" type="presParOf" srcId="{84E7E2EB-928A-46EF-A444-8E3EA7AEF3B2}" destId="{69A9B813-45CA-4473-BB85-250D22956535}" srcOrd="2" destOrd="0" presId="urn:microsoft.com/office/officeart/2005/8/layout/hProcess4"/>
    <dgm:cxn modelId="{54FF914D-D887-455F-8B81-697E1BC8A8FA}" type="presParOf" srcId="{84E7E2EB-928A-46EF-A444-8E3EA7AEF3B2}" destId="{D58FCE03-15A5-4660-9844-490EEB459386}" srcOrd="3" destOrd="0" presId="urn:microsoft.com/office/officeart/2005/8/layout/hProcess4"/>
    <dgm:cxn modelId="{79BF3E29-73FB-4C2B-A503-F5CFA3B94DB7}" type="presParOf" srcId="{84E7E2EB-928A-46EF-A444-8E3EA7AEF3B2}" destId="{9C147311-A8A9-4EA3-8CE6-053429C0D50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E1B035-F37D-4D8B-A9B6-C068ABA92E14}" type="doc">
      <dgm:prSet loTypeId="urn:microsoft.com/office/officeart/2005/8/layout/lProcess3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789D358B-FB6F-4EBD-9E14-6FE60BE9FE11}">
      <dgm:prSet phldrT="[Text]" phldr="0"/>
      <dgm:spPr/>
      <dgm:t>
        <a:bodyPr/>
        <a:lstStyle/>
        <a:p>
          <a:pPr rtl="0"/>
          <a:r>
            <a:rPr lang="en-US">
              <a:latin typeface="Tahoma"/>
              <a:ea typeface="Tahoma"/>
              <a:cs typeface="Tahoma"/>
            </a:rPr>
            <a:t>accuracy 0.85, recall 0.53 </a:t>
          </a:r>
        </a:p>
      </dgm:t>
    </dgm:pt>
    <dgm:pt modelId="{CCC32787-0336-4795-B925-5B9F2B7CC9D0}" type="parTrans" cxnId="{2AA0CF1B-3650-4311-8176-102E7778A454}">
      <dgm:prSet/>
      <dgm:spPr/>
      <dgm:t>
        <a:bodyPr/>
        <a:lstStyle/>
        <a:p>
          <a:endParaRPr lang="en-US"/>
        </a:p>
      </dgm:t>
    </dgm:pt>
    <dgm:pt modelId="{F203D65F-C22D-4008-94B9-3281E1436ABA}" type="sibTrans" cxnId="{2AA0CF1B-3650-4311-8176-102E7778A454}">
      <dgm:prSet/>
      <dgm:spPr/>
      <dgm:t>
        <a:bodyPr/>
        <a:lstStyle/>
        <a:p>
          <a:endParaRPr lang="en-US"/>
        </a:p>
      </dgm:t>
    </dgm:pt>
    <dgm:pt modelId="{18CDB576-9167-49FD-A628-674DB3C05760}">
      <dgm:prSet phldrT="[Text]" phldr="0"/>
      <dgm:spPr/>
      <dgm:t>
        <a:bodyPr/>
        <a:lstStyle/>
        <a:p>
          <a:pPr rtl="0"/>
          <a:r>
            <a:rPr lang="en-US">
              <a:latin typeface="Tahoma"/>
              <a:ea typeface="Tahoma"/>
              <a:cs typeface="Tahoma"/>
            </a:rPr>
            <a:t>R</a:t>
          </a:r>
        </a:p>
      </dgm:t>
    </dgm:pt>
    <dgm:pt modelId="{9B2529E2-F68F-4E5F-BE03-961240A92B0F}" type="parTrans" cxnId="{A5EE5C7D-3593-497D-9A80-031478EF681E}">
      <dgm:prSet/>
      <dgm:spPr/>
      <dgm:t>
        <a:bodyPr/>
        <a:lstStyle/>
        <a:p>
          <a:endParaRPr lang="en-US"/>
        </a:p>
      </dgm:t>
    </dgm:pt>
    <dgm:pt modelId="{4FDA27A4-6B3D-4EB2-BA7B-CEE1BCB1D2AD}" type="sibTrans" cxnId="{A5EE5C7D-3593-497D-9A80-031478EF681E}">
      <dgm:prSet/>
      <dgm:spPr/>
      <dgm:t>
        <a:bodyPr/>
        <a:lstStyle/>
        <a:p>
          <a:endParaRPr lang="en-US"/>
        </a:p>
      </dgm:t>
    </dgm:pt>
    <dgm:pt modelId="{B3194556-1503-4B0A-BFE2-421182DD7262}">
      <dgm:prSet phldrT="[Text]" phldr="0"/>
      <dgm:spPr/>
      <dgm:t>
        <a:bodyPr/>
        <a:lstStyle/>
        <a:p>
          <a:pPr rtl="0"/>
          <a:r>
            <a:rPr lang="en-US">
              <a:latin typeface="Tahoma"/>
              <a:ea typeface="Tahoma"/>
              <a:cs typeface="Tahoma"/>
            </a:rPr>
            <a:t>accuracy 0.85, recall 0.56</a:t>
          </a:r>
        </a:p>
      </dgm:t>
    </dgm:pt>
    <dgm:pt modelId="{26AF9880-5A4A-4C6D-A883-EEAF3AEAF72B}" type="parTrans" cxnId="{F029B8E2-9E63-44EF-B666-13CB752B05C1}">
      <dgm:prSet/>
      <dgm:spPr/>
      <dgm:t>
        <a:bodyPr/>
        <a:lstStyle/>
        <a:p>
          <a:endParaRPr lang="en-US"/>
        </a:p>
      </dgm:t>
    </dgm:pt>
    <dgm:pt modelId="{867E60FC-4EB8-4143-9C05-675EBFD2917E}" type="sibTrans" cxnId="{F029B8E2-9E63-44EF-B666-13CB752B05C1}">
      <dgm:prSet/>
      <dgm:spPr/>
      <dgm:t>
        <a:bodyPr/>
        <a:lstStyle/>
        <a:p>
          <a:endParaRPr lang="en-US"/>
        </a:p>
      </dgm:t>
    </dgm:pt>
    <dgm:pt modelId="{9E2EC4BB-9CB6-4ACD-8611-2EDDFDFC9A26}">
      <dgm:prSet phldrT="[Text]" phldr="0"/>
      <dgm:spPr/>
      <dgm:t>
        <a:bodyPr/>
        <a:lstStyle/>
        <a:p>
          <a:r>
            <a:rPr lang="en-US" err="1">
              <a:latin typeface="Tahoma"/>
              <a:ea typeface="Tahoma"/>
              <a:cs typeface="Tahoma"/>
            </a:rPr>
            <a:t>eXtreme</a:t>
          </a:r>
          <a:r>
            <a:rPr lang="en-US">
              <a:latin typeface="Tahoma"/>
              <a:ea typeface="Tahoma"/>
              <a:cs typeface="Tahoma"/>
            </a:rPr>
            <a:t> Gradient Boosting - “</a:t>
          </a:r>
          <a:r>
            <a:rPr lang="en-US" err="1">
              <a:latin typeface="Tahoma"/>
              <a:ea typeface="Tahoma"/>
              <a:cs typeface="Tahoma"/>
            </a:rPr>
            <a:t>xgbTree</a:t>
          </a:r>
          <a:r>
            <a:rPr lang="en-US">
              <a:latin typeface="Tahoma"/>
              <a:ea typeface="Tahoma"/>
              <a:cs typeface="Tahoma"/>
            </a:rPr>
            <a:t>”</a:t>
          </a:r>
        </a:p>
      </dgm:t>
    </dgm:pt>
    <dgm:pt modelId="{5345D66D-911A-4A6F-8B8C-84E4E1C45AE9}" type="parTrans" cxnId="{3ABF1512-B867-4F67-A522-CEC43D415FEE}">
      <dgm:prSet/>
      <dgm:spPr/>
      <dgm:t>
        <a:bodyPr/>
        <a:lstStyle/>
        <a:p>
          <a:endParaRPr lang="en-US"/>
        </a:p>
      </dgm:t>
    </dgm:pt>
    <dgm:pt modelId="{03514A3F-4167-475B-BB9A-17A23E828112}" type="sibTrans" cxnId="{3ABF1512-B867-4F67-A522-CEC43D415FEE}">
      <dgm:prSet/>
      <dgm:spPr/>
      <dgm:t>
        <a:bodyPr/>
        <a:lstStyle/>
        <a:p>
          <a:endParaRPr lang="en-US"/>
        </a:p>
      </dgm:t>
    </dgm:pt>
    <dgm:pt modelId="{470FC8D2-D50F-40C0-96BF-93477A958B81}">
      <dgm:prSet phldrT="[Text]" phldr="0"/>
      <dgm:spPr/>
      <dgm:t>
        <a:bodyPr/>
        <a:lstStyle/>
        <a:p>
          <a:pPr rtl="0"/>
          <a:r>
            <a:rPr lang="en-US">
              <a:latin typeface="Tahoma"/>
              <a:ea typeface="Tahoma"/>
              <a:cs typeface="Tahoma"/>
            </a:rPr>
            <a:t>accuracy 0.85, recall 0.58</a:t>
          </a:r>
        </a:p>
      </dgm:t>
    </dgm:pt>
    <dgm:pt modelId="{CFB3BCD9-9FC9-4E6A-8C9C-4D4FF767EF31}" type="parTrans" cxnId="{BFDD7558-570A-4F37-A9BA-8739EEFE59EF}">
      <dgm:prSet/>
      <dgm:spPr/>
      <dgm:t>
        <a:bodyPr/>
        <a:lstStyle/>
        <a:p>
          <a:endParaRPr lang="en-US"/>
        </a:p>
      </dgm:t>
    </dgm:pt>
    <dgm:pt modelId="{26527B4C-419D-4C99-910C-8E918614FDAF}" type="sibTrans" cxnId="{BFDD7558-570A-4F37-A9BA-8739EEFE59EF}">
      <dgm:prSet/>
      <dgm:spPr/>
      <dgm:t>
        <a:bodyPr/>
        <a:lstStyle/>
        <a:p>
          <a:endParaRPr lang="en-US"/>
        </a:p>
      </dgm:t>
    </dgm:pt>
    <dgm:pt modelId="{43321C51-EBF0-4127-BF97-3745457528B5}">
      <dgm:prSet phldrT="[Text]" phldr="0"/>
      <dgm:spPr/>
      <dgm:t>
        <a:bodyPr/>
        <a:lstStyle/>
        <a:p>
          <a:r>
            <a:rPr lang="en-US">
              <a:latin typeface="Tahoma"/>
              <a:ea typeface="Tahoma"/>
              <a:cs typeface="Tahoma"/>
            </a:rPr>
            <a:t>Python</a:t>
          </a:r>
        </a:p>
      </dgm:t>
    </dgm:pt>
    <dgm:pt modelId="{93AE153C-9DB5-4BEA-8B8D-A7A1C90D1ACE}" type="parTrans" cxnId="{AA9EE57E-1C55-4F02-A367-0A5886383186}">
      <dgm:prSet/>
      <dgm:spPr/>
      <dgm:t>
        <a:bodyPr/>
        <a:lstStyle/>
        <a:p>
          <a:endParaRPr lang="en-US"/>
        </a:p>
      </dgm:t>
    </dgm:pt>
    <dgm:pt modelId="{1D15D4C9-9976-4FDF-AB87-1AAE9FB8C1E4}" type="sibTrans" cxnId="{AA9EE57E-1C55-4F02-A367-0A5886383186}">
      <dgm:prSet/>
      <dgm:spPr/>
      <dgm:t>
        <a:bodyPr/>
        <a:lstStyle/>
        <a:p>
          <a:endParaRPr lang="en-US"/>
        </a:p>
      </dgm:t>
    </dgm:pt>
    <dgm:pt modelId="{8BDCDBD1-0677-40D3-ABCE-D9AE5C130DDB}">
      <dgm:prSet phldr="0"/>
      <dgm:spPr/>
      <dgm:t>
        <a:bodyPr/>
        <a:lstStyle/>
        <a:p>
          <a:r>
            <a:rPr lang="en-US">
              <a:latin typeface="Tahoma"/>
              <a:ea typeface="Tahoma"/>
              <a:cs typeface="Calibri"/>
            </a:rPr>
            <a:t>Logistic Regression -  using “</a:t>
          </a:r>
          <a:r>
            <a:rPr lang="en-US" err="1">
              <a:latin typeface="Tahoma"/>
              <a:ea typeface="Tahoma"/>
              <a:cs typeface="Calibri"/>
            </a:rPr>
            <a:t>glmnet</a:t>
          </a:r>
          <a:r>
            <a:rPr lang="en-US">
              <a:latin typeface="Tahoma"/>
              <a:ea typeface="Tahoma"/>
              <a:cs typeface="Calibri"/>
            </a:rPr>
            <a:t>” engine</a:t>
          </a:r>
          <a:endParaRPr lang="en-US">
            <a:latin typeface="Tahoma"/>
            <a:ea typeface="Tahoma"/>
            <a:cs typeface="Tahoma"/>
          </a:endParaRPr>
        </a:p>
      </dgm:t>
    </dgm:pt>
    <dgm:pt modelId="{0DC6FB91-4892-48A2-8213-8F3A1353C970}" type="parTrans" cxnId="{1DAFB989-D634-4D2B-9970-16D84E391D4A}">
      <dgm:prSet/>
      <dgm:spPr/>
    </dgm:pt>
    <dgm:pt modelId="{3BF98384-FDC3-4A6F-A464-78C3EFBAC8C7}" type="sibTrans" cxnId="{1DAFB989-D634-4D2B-9970-16D84E391D4A}">
      <dgm:prSet/>
      <dgm:spPr/>
    </dgm:pt>
    <dgm:pt modelId="{2FADB3F1-D088-4AC2-93CD-DD99799B7CAF}">
      <dgm:prSet phldr="0"/>
      <dgm:spPr/>
      <dgm:t>
        <a:bodyPr/>
        <a:lstStyle/>
        <a:p>
          <a:pPr rtl="0"/>
          <a:r>
            <a:rPr lang="en-US">
              <a:latin typeface="Tahoma"/>
              <a:ea typeface="Tahoma"/>
              <a:cs typeface="Calibri"/>
            </a:rPr>
            <a:t>R</a:t>
          </a:r>
        </a:p>
      </dgm:t>
    </dgm:pt>
    <dgm:pt modelId="{472C5969-B8A8-4353-9824-2EC5DC6DC947}" type="parTrans" cxnId="{4B4F7F26-3343-43C8-8607-C306F9D97936}">
      <dgm:prSet/>
      <dgm:spPr/>
    </dgm:pt>
    <dgm:pt modelId="{542F61D6-D8ED-4B8A-A7F7-6859003114F7}" type="sibTrans" cxnId="{4B4F7F26-3343-43C8-8607-C306F9D97936}">
      <dgm:prSet/>
      <dgm:spPr/>
    </dgm:pt>
    <dgm:pt modelId="{D035E3D9-0EBF-4766-A628-B63E4313C12C}">
      <dgm:prSet phldr="0"/>
      <dgm:spPr/>
      <dgm:t>
        <a:bodyPr/>
        <a:lstStyle/>
        <a:p>
          <a:r>
            <a:rPr lang="en-US">
              <a:latin typeface="Tahoma"/>
              <a:ea typeface="Tahoma"/>
              <a:cs typeface="Tahoma"/>
            </a:rPr>
            <a:t>Stochastic Gradient Boosted Regression</a:t>
          </a:r>
        </a:p>
      </dgm:t>
    </dgm:pt>
    <dgm:pt modelId="{F94F9A95-BBF9-47EF-8F3B-93FFF95B684B}" type="parTrans" cxnId="{04AC0194-2352-45D5-91B2-B8DE9228FE42}">
      <dgm:prSet/>
      <dgm:spPr/>
    </dgm:pt>
    <dgm:pt modelId="{8E4FF38A-73F3-4468-95A7-A8E5C1343F76}" type="sibTrans" cxnId="{04AC0194-2352-45D5-91B2-B8DE9228FE42}">
      <dgm:prSet/>
      <dgm:spPr/>
    </dgm:pt>
    <dgm:pt modelId="{B7378B46-6CB5-4E82-9C19-4444686EB560}">
      <dgm:prSet phldr="0"/>
      <dgm:spPr/>
      <dgm:t>
        <a:bodyPr/>
        <a:lstStyle/>
        <a:p>
          <a:pPr rtl="0"/>
          <a:r>
            <a:rPr lang="en-US">
              <a:latin typeface="Tahoma"/>
              <a:ea typeface="Tahoma"/>
              <a:cs typeface="Tahoma"/>
            </a:rPr>
            <a:t>R</a:t>
          </a:r>
        </a:p>
      </dgm:t>
    </dgm:pt>
    <dgm:pt modelId="{4DB41CF0-BB25-4227-B045-E3515B1DE1DA}" type="parTrans" cxnId="{4777E72F-0F63-49F9-9B45-39EE844542B8}">
      <dgm:prSet/>
      <dgm:spPr/>
    </dgm:pt>
    <dgm:pt modelId="{D834887E-A920-46B4-B4AC-3E9E2D109ADB}" type="sibTrans" cxnId="{4777E72F-0F63-49F9-9B45-39EE844542B8}">
      <dgm:prSet/>
      <dgm:spPr/>
    </dgm:pt>
    <dgm:pt modelId="{527C108F-6A2F-47D5-90C8-5CED1A1F3D98}">
      <dgm:prSet phldr="0"/>
      <dgm:spPr/>
      <dgm:t>
        <a:bodyPr/>
        <a:lstStyle/>
        <a:p>
          <a:pPr rtl="0"/>
          <a:r>
            <a:rPr lang="en-US">
              <a:latin typeface="Tahoma"/>
              <a:ea typeface="Tahoma"/>
              <a:cs typeface="Tahoma"/>
            </a:rPr>
            <a:t>Logistic Regression</a:t>
          </a:r>
        </a:p>
      </dgm:t>
    </dgm:pt>
    <dgm:pt modelId="{A898F135-CF44-4026-89D9-AA382AA42983}" type="parTrans" cxnId="{DBC62BAF-8B12-47C2-A82B-FC634C2173A2}">
      <dgm:prSet/>
      <dgm:spPr/>
    </dgm:pt>
    <dgm:pt modelId="{6B198481-AF2E-4192-A94B-275095ECF6FF}" type="sibTrans" cxnId="{DBC62BAF-8B12-47C2-A82B-FC634C2173A2}">
      <dgm:prSet/>
      <dgm:spPr/>
    </dgm:pt>
    <dgm:pt modelId="{C0398342-5718-4A5B-B343-19CC05301A1E}">
      <dgm:prSet phldr="0"/>
      <dgm:spPr/>
      <dgm:t>
        <a:bodyPr/>
        <a:lstStyle/>
        <a:p>
          <a:pPr rtl="0"/>
          <a:r>
            <a:rPr lang="en-US">
              <a:latin typeface="Tahoma"/>
              <a:ea typeface="Tahoma"/>
              <a:cs typeface="Tahoma"/>
            </a:rPr>
            <a:t>accuracy 0.84, recall 0.83</a:t>
          </a:r>
        </a:p>
      </dgm:t>
    </dgm:pt>
    <dgm:pt modelId="{99A6057E-2ACB-4814-8100-D6366E8A0424}" type="parTrans" cxnId="{37FA58FD-470D-451D-AA72-0C34A09FDF21}">
      <dgm:prSet/>
      <dgm:spPr/>
    </dgm:pt>
    <dgm:pt modelId="{75177BE7-F64C-43EC-AF9A-3B21637547C1}" type="sibTrans" cxnId="{37FA58FD-470D-451D-AA72-0C34A09FDF21}">
      <dgm:prSet/>
      <dgm:spPr/>
    </dgm:pt>
    <dgm:pt modelId="{465C358F-4096-4A69-BD01-AF854FEA4F3A}">
      <dgm:prSet phldr="0"/>
      <dgm:spPr/>
      <dgm:t>
        <a:bodyPr/>
        <a:lstStyle/>
        <a:p>
          <a:r>
            <a:rPr lang="en-US">
              <a:latin typeface="Tahoma"/>
              <a:ea typeface="Tahoma"/>
              <a:cs typeface="Tahoma"/>
            </a:rPr>
            <a:t>Random Forest</a:t>
          </a:r>
        </a:p>
      </dgm:t>
    </dgm:pt>
    <dgm:pt modelId="{FC277C76-12BD-4FE1-9327-B6B27CC6D7CD}" type="parTrans" cxnId="{A680B4C7-60E8-480E-9148-8ACA969C3620}">
      <dgm:prSet/>
      <dgm:spPr/>
    </dgm:pt>
    <dgm:pt modelId="{6B67A195-F95D-45FD-9CA2-BF8701686CD7}" type="sibTrans" cxnId="{A680B4C7-60E8-480E-9148-8ACA969C3620}">
      <dgm:prSet/>
      <dgm:spPr/>
    </dgm:pt>
    <dgm:pt modelId="{FBC158C5-A90D-490C-B089-5A2657D07A74}">
      <dgm:prSet phldr="0"/>
      <dgm:spPr/>
      <dgm:t>
        <a:bodyPr/>
        <a:lstStyle/>
        <a:p>
          <a:pPr rtl="0"/>
          <a:r>
            <a:rPr lang="en-US">
              <a:latin typeface="Tahoma"/>
              <a:ea typeface="Tahoma"/>
              <a:cs typeface="Tahoma"/>
            </a:rPr>
            <a:t>accuracy 0.86, recall 0.88</a:t>
          </a:r>
        </a:p>
      </dgm:t>
    </dgm:pt>
    <dgm:pt modelId="{AF9BB435-5EA6-4731-94E2-BCD1503A4D23}" type="parTrans" cxnId="{86ABF688-656B-46F3-AE37-56220FC2B03C}">
      <dgm:prSet/>
      <dgm:spPr/>
    </dgm:pt>
    <dgm:pt modelId="{02BF881E-F1EE-4A13-9A9A-B9EC72819DE3}" type="sibTrans" cxnId="{86ABF688-656B-46F3-AE37-56220FC2B03C}">
      <dgm:prSet/>
      <dgm:spPr/>
    </dgm:pt>
    <dgm:pt modelId="{E834572C-A812-40AF-A0BF-2CE74A800805}">
      <dgm:prSet phldr="0"/>
      <dgm:spPr/>
      <dgm:t>
        <a:bodyPr/>
        <a:lstStyle/>
        <a:p>
          <a:pPr rtl="0"/>
          <a:r>
            <a:rPr lang="en-US">
              <a:latin typeface="Tahoma"/>
              <a:ea typeface="Tahoma"/>
              <a:cs typeface="Tahoma"/>
            </a:rPr>
            <a:t>Python</a:t>
          </a:r>
        </a:p>
      </dgm:t>
    </dgm:pt>
    <dgm:pt modelId="{44F3AC1C-91F6-46C1-BFE6-3517DF97926D}" type="parTrans" cxnId="{93E6B2DC-0645-4CB4-AB18-762CB4C82537}">
      <dgm:prSet/>
      <dgm:spPr/>
    </dgm:pt>
    <dgm:pt modelId="{75B6CA7F-9990-4EAD-988D-56071F5C49E4}" type="sibTrans" cxnId="{93E6B2DC-0645-4CB4-AB18-762CB4C82537}">
      <dgm:prSet/>
      <dgm:spPr/>
    </dgm:pt>
    <dgm:pt modelId="{321E9D34-FFFF-43D2-B87C-836467E87505}" type="pres">
      <dgm:prSet presAssocID="{16E1B035-F37D-4D8B-A9B6-C068ABA92E14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EC3D706-F552-47DF-9205-73058CC514B0}" type="pres">
      <dgm:prSet presAssocID="{2FADB3F1-D088-4AC2-93CD-DD99799B7CAF}" presName="horFlow" presStyleCnt="0"/>
      <dgm:spPr/>
    </dgm:pt>
    <dgm:pt modelId="{D8F1163D-13CE-4302-8A83-79AD53F3D5C5}" type="pres">
      <dgm:prSet presAssocID="{2FADB3F1-D088-4AC2-93CD-DD99799B7CAF}" presName="bigChev" presStyleLbl="node1" presStyleIdx="0" presStyleCnt="5"/>
      <dgm:spPr/>
    </dgm:pt>
    <dgm:pt modelId="{D11608EB-738C-4A93-A0C9-103C7085744E}" type="pres">
      <dgm:prSet presAssocID="{0DC6FB91-4892-48A2-8213-8F3A1353C970}" presName="parTrans" presStyleCnt="0"/>
      <dgm:spPr/>
    </dgm:pt>
    <dgm:pt modelId="{CE310739-F829-45A5-B85D-59AE31091B5F}" type="pres">
      <dgm:prSet presAssocID="{8BDCDBD1-0677-40D3-ABCE-D9AE5C130DDB}" presName="node" presStyleLbl="alignAccFollowNode1" presStyleIdx="0" presStyleCnt="10">
        <dgm:presLayoutVars>
          <dgm:bulletEnabled val="1"/>
        </dgm:presLayoutVars>
      </dgm:prSet>
      <dgm:spPr/>
    </dgm:pt>
    <dgm:pt modelId="{F435F9F6-C4F8-4D77-B834-D93A69260472}" type="pres">
      <dgm:prSet presAssocID="{3BF98384-FDC3-4A6F-A464-78C3EFBAC8C7}" presName="sibTrans" presStyleCnt="0"/>
      <dgm:spPr/>
    </dgm:pt>
    <dgm:pt modelId="{49C1E5AF-90EE-4FDC-835C-C074571AF185}" type="pres">
      <dgm:prSet presAssocID="{789D358B-FB6F-4EBD-9E14-6FE60BE9FE11}" presName="node" presStyleLbl="alignAccFollowNode1" presStyleIdx="1" presStyleCnt="10">
        <dgm:presLayoutVars>
          <dgm:bulletEnabled val="1"/>
        </dgm:presLayoutVars>
      </dgm:prSet>
      <dgm:spPr/>
    </dgm:pt>
    <dgm:pt modelId="{09202106-0B79-47F2-B2EA-9471C70A01B3}" type="pres">
      <dgm:prSet presAssocID="{2FADB3F1-D088-4AC2-93CD-DD99799B7CAF}" presName="vSp" presStyleCnt="0"/>
      <dgm:spPr/>
    </dgm:pt>
    <dgm:pt modelId="{46E54126-9684-49D7-9ABE-1E027BF2B175}" type="pres">
      <dgm:prSet presAssocID="{18CDB576-9167-49FD-A628-674DB3C05760}" presName="horFlow" presStyleCnt="0"/>
      <dgm:spPr/>
    </dgm:pt>
    <dgm:pt modelId="{A1BCFE17-09FE-43AC-8378-64DF3CB1B05C}" type="pres">
      <dgm:prSet presAssocID="{18CDB576-9167-49FD-A628-674DB3C05760}" presName="bigChev" presStyleLbl="node1" presStyleIdx="1" presStyleCnt="5"/>
      <dgm:spPr/>
    </dgm:pt>
    <dgm:pt modelId="{A85E67F6-3846-49E4-A7D0-1F87BA57C575}" type="pres">
      <dgm:prSet presAssocID="{F94F9A95-BBF9-47EF-8F3B-93FFF95B684B}" presName="parTrans" presStyleCnt="0"/>
      <dgm:spPr/>
    </dgm:pt>
    <dgm:pt modelId="{EAF102A7-5438-4959-9D50-15F3D3A1C2F6}" type="pres">
      <dgm:prSet presAssocID="{D035E3D9-0EBF-4766-A628-B63E4313C12C}" presName="node" presStyleLbl="alignAccFollowNode1" presStyleIdx="2" presStyleCnt="10">
        <dgm:presLayoutVars>
          <dgm:bulletEnabled val="1"/>
        </dgm:presLayoutVars>
      </dgm:prSet>
      <dgm:spPr/>
    </dgm:pt>
    <dgm:pt modelId="{F3AD8987-D119-4508-9DD2-331318A017DE}" type="pres">
      <dgm:prSet presAssocID="{8E4FF38A-73F3-4468-95A7-A8E5C1343F76}" presName="sibTrans" presStyleCnt="0"/>
      <dgm:spPr/>
    </dgm:pt>
    <dgm:pt modelId="{6A5C95D1-FD4A-4BBE-85CA-CB35BE8CF40D}" type="pres">
      <dgm:prSet presAssocID="{B3194556-1503-4B0A-BFE2-421182DD7262}" presName="node" presStyleLbl="alignAccFollowNode1" presStyleIdx="3" presStyleCnt="10">
        <dgm:presLayoutVars>
          <dgm:bulletEnabled val="1"/>
        </dgm:presLayoutVars>
      </dgm:prSet>
      <dgm:spPr/>
    </dgm:pt>
    <dgm:pt modelId="{FACF2210-E536-4EA3-BE2F-0886FD3A53BD}" type="pres">
      <dgm:prSet presAssocID="{18CDB576-9167-49FD-A628-674DB3C05760}" presName="vSp" presStyleCnt="0"/>
      <dgm:spPr/>
    </dgm:pt>
    <dgm:pt modelId="{80476494-724E-41C3-91B9-F787E7C42254}" type="pres">
      <dgm:prSet presAssocID="{B7378B46-6CB5-4E82-9C19-4444686EB560}" presName="horFlow" presStyleCnt="0"/>
      <dgm:spPr/>
    </dgm:pt>
    <dgm:pt modelId="{45A964A1-6D2B-4A57-ABD8-E8DFD6615F45}" type="pres">
      <dgm:prSet presAssocID="{B7378B46-6CB5-4E82-9C19-4444686EB560}" presName="bigChev" presStyleLbl="node1" presStyleIdx="2" presStyleCnt="5"/>
      <dgm:spPr/>
    </dgm:pt>
    <dgm:pt modelId="{0A17B4DD-A3A7-4F36-AADA-34EECABB5B04}" type="pres">
      <dgm:prSet presAssocID="{5345D66D-911A-4A6F-8B8C-84E4E1C45AE9}" presName="parTrans" presStyleCnt="0"/>
      <dgm:spPr/>
    </dgm:pt>
    <dgm:pt modelId="{8B8E8EC0-7B5C-4A01-A89E-2B50B17B7B81}" type="pres">
      <dgm:prSet presAssocID="{9E2EC4BB-9CB6-4ACD-8611-2EDDFDFC9A26}" presName="node" presStyleLbl="alignAccFollowNode1" presStyleIdx="4" presStyleCnt="10">
        <dgm:presLayoutVars>
          <dgm:bulletEnabled val="1"/>
        </dgm:presLayoutVars>
      </dgm:prSet>
      <dgm:spPr/>
    </dgm:pt>
    <dgm:pt modelId="{593257D4-CBF9-42DE-B7FB-BE0C0B7F2625}" type="pres">
      <dgm:prSet presAssocID="{03514A3F-4167-475B-BB9A-17A23E828112}" presName="sibTrans" presStyleCnt="0"/>
      <dgm:spPr/>
    </dgm:pt>
    <dgm:pt modelId="{EB9D9704-07BC-46F1-BBC8-D8864EAE8464}" type="pres">
      <dgm:prSet presAssocID="{470FC8D2-D50F-40C0-96BF-93477A958B81}" presName="node" presStyleLbl="alignAccFollowNode1" presStyleIdx="5" presStyleCnt="10">
        <dgm:presLayoutVars>
          <dgm:bulletEnabled val="1"/>
        </dgm:presLayoutVars>
      </dgm:prSet>
      <dgm:spPr/>
    </dgm:pt>
    <dgm:pt modelId="{DCE22802-67AC-44CA-95D0-D8DCFC3F8ACD}" type="pres">
      <dgm:prSet presAssocID="{B7378B46-6CB5-4E82-9C19-4444686EB560}" presName="vSp" presStyleCnt="0"/>
      <dgm:spPr/>
    </dgm:pt>
    <dgm:pt modelId="{59154D1F-3B78-43B5-9D5F-447EC80D2DB0}" type="pres">
      <dgm:prSet presAssocID="{43321C51-EBF0-4127-BF97-3745457528B5}" presName="horFlow" presStyleCnt="0"/>
      <dgm:spPr/>
    </dgm:pt>
    <dgm:pt modelId="{CB5713CF-C3E0-4ECE-930E-E5E1403699F7}" type="pres">
      <dgm:prSet presAssocID="{43321C51-EBF0-4127-BF97-3745457528B5}" presName="bigChev" presStyleLbl="node1" presStyleIdx="3" presStyleCnt="5"/>
      <dgm:spPr/>
    </dgm:pt>
    <dgm:pt modelId="{45E3EAF4-1E82-4831-893D-972C4324A225}" type="pres">
      <dgm:prSet presAssocID="{A898F135-CF44-4026-89D9-AA382AA42983}" presName="parTrans" presStyleCnt="0"/>
      <dgm:spPr/>
    </dgm:pt>
    <dgm:pt modelId="{1DB57FA7-D5FF-43F9-98CF-8F3A529B8FB8}" type="pres">
      <dgm:prSet presAssocID="{527C108F-6A2F-47D5-90C8-5CED1A1F3D98}" presName="node" presStyleLbl="alignAccFollowNode1" presStyleIdx="6" presStyleCnt="10">
        <dgm:presLayoutVars>
          <dgm:bulletEnabled val="1"/>
        </dgm:presLayoutVars>
      </dgm:prSet>
      <dgm:spPr/>
    </dgm:pt>
    <dgm:pt modelId="{B2F5AE72-3445-4A7F-8D46-E8844CBE2950}" type="pres">
      <dgm:prSet presAssocID="{6B198481-AF2E-4192-A94B-275095ECF6FF}" presName="sibTrans" presStyleCnt="0"/>
      <dgm:spPr/>
    </dgm:pt>
    <dgm:pt modelId="{B78EE1E9-BC6B-4D7D-A146-F00C3F101059}" type="pres">
      <dgm:prSet presAssocID="{C0398342-5718-4A5B-B343-19CC05301A1E}" presName="node" presStyleLbl="alignAccFollowNode1" presStyleIdx="7" presStyleCnt="10">
        <dgm:presLayoutVars>
          <dgm:bulletEnabled val="1"/>
        </dgm:presLayoutVars>
      </dgm:prSet>
      <dgm:spPr/>
    </dgm:pt>
    <dgm:pt modelId="{2F544B64-AD7B-44EA-B4D2-DC8F238A30C0}" type="pres">
      <dgm:prSet presAssocID="{43321C51-EBF0-4127-BF97-3745457528B5}" presName="vSp" presStyleCnt="0"/>
      <dgm:spPr/>
    </dgm:pt>
    <dgm:pt modelId="{3CA6D6B2-87B6-4697-A75A-807E4FB95ABE}" type="pres">
      <dgm:prSet presAssocID="{E834572C-A812-40AF-A0BF-2CE74A800805}" presName="horFlow" presStyleCnt="0"/>
      <dgm:spPr/>
    </dgm:pt>
    <dgm:pt modelId="{BC907EF6-011B-45AF-A224-D902D0C12492}" type="pres">
      <dgm:prSet presAssocID="{E834572C-A812-40AF-A0BF-2CE74A800805}" presName="bigChev" presStyleLbl="node1" presStyleIdx="4" presStyleCnt="5"/>
      <dgm:spPr/>
    </dgm:pt>
    <dgm:pt modelId="{4461AD04-B220-4645-815D-4A2A10A8DF70}" type="pres">
      <dgm:prSet presAssocID="{FC277C76-12BD-4FE1-9327-B6B27CC6D7CD}" presName="parTrans" presStyleCnt="0"/>
      <dgm:spPr/>
    </dgm:pt>
    <dgm:pt modelId="{C9AA96FF-A65A-4829-AD9D-030901F7C148}" type="pres">
      <dgm:prSet presAssocID="{465C358F-4096-4A69-BD01-AF854FEA4F3A}" presName="node" presStyleLbl="alignAccFollowNode1" presStyleIdx="8" presStyleCnt="10">
        <dgm:presLayoutVars>
          <dgm:bulletEnabled val="1"/>
        </dgm:presLayoutVars>
      </dgm:prSet>
      <dgm:spPr/>
    </dgm:pt>
    <dgm:pt modelId="{59132D35-25F9-4578-8FC7-53EEC711669E}" type="pres">
      <dgm:prSet presAssocID="{6B67A195-F95D-45FD-9CA2-BF8701686CD7}" presName="sibTrans" presStyleCnt="0"/>
      <dgm:spPr/>
    </dgm:pt>
    <dgm:pt modelId="{F67773B0-492F-4D63-A225-EF11C082AE13}" type="pres">
      <dgm:prSet presAssocID="{FBC158C5-A90D-490C-B089-5A2657D07A74}" presName="node" presStyleLbl="alignAccFollowNode1" presStyleIdx="9" presStyleCnt="10">
        <dgm:presLayoutVars>
          <dgm:bulletEnabled val="1"/>
        </dgm:presLayoutVars>
      </dgm:prSet>
      <dgm:spPr/>
    </dgm:pt>
  </dgm:ptLst>
  <dgm:cxnLst>
    <dgm:cxn modelId="{E2B3FD06-1880-446B-AA0D-6B96B6F5B8AA}" type="presOf" srcId="{465C358F-4096-4A69-BD01-AF854FEA4F3A}" destId="{C9AA96FF-A65A-4829-AD9D-030901F7C148}" srcOrd="0" destOrd="0" presId="urn:microsoft.com/office/officeart/2005/8/layout/lProcess3"/>
    <dgm:cxn modelId="{3ABF1512-B867-4F67-A522-CEC43D415FEE}" srcId="{B7378B46-6CB5-4E82-9C19-4444686EB560}" destId="{9E2EC4BB-9CB6-4ACD-8611-2EDDFDFC9A26}" srcOrd="0" destOrd="0" parTransId="{5345D66D-911A-4A6F-8B8C-84E4E1C45AE9}" sibTransId="{03514A3F-4167-475B-BB9A-17A23E828112}"/>
    <dgm:cxn modelId="{2AA0CF1B-3650-4311-8176-102E7778A454}" srcId="{2FADB3F1-D088-4AC2-93CD-DD99799B7CAF}" destId="{789D358B-FB6F-4EBD-9E14-6FE60BE9FE11}" srcOrd="1" destOrd="0" parTransId="{CCC32787-0336-4795-B925-5B9F2B7CC9D0}" sibTransId="{F203D65F-C22D-4008-94B9-3281E1436ABA}"/>
    <dgm:cxn modelId="{46F18F20-B9AF-4DA7-AA41-82DCD9A9585E}" type="presOf" srcId="{43321C51-EBF0-4127-BF97-3745457528B5}" destId="{CB5713CF-C3E0-4ECE-930E-E5E1403699F7}" srcOrd="0" destOrd="0" presId="urn:microsoft.com/office/officeart/2005/8/layout/lProcess3"/>
    <dgm:cxn modelId="{4B4F7F26-3343-43C8-8607-C306F9D97936}" srcId="{16E1B035-F37D-4D8B-A9B6-C068ABA92E14}" destId="{2FADB3F1-D088-4AC2-93CD-DD99799B7CAF}" srcOrd="0" destOrd="0" parTransId="{472C5969-B8A8-4353-9824-2EC5DC6DC947}" sibTransId="{542F61D6-D8ED-4B8A-A7F7-6859003114F7}"/>
    <dgm:cxn modelId="{4777E72F-0F63-49F9-9B45-39EE844542B8}" srcId="{16E1B035-F37D-4D8B-A9B6-C068ABA92E14}" destId="{B7378B46-6CB5-4E82-9C19-4444686EB560}" srcOrd="2" destOrd="0" parTransId="{4DB41CF0-BB25-4227-B045-E3515B1DE1DA}" sibTransId="{D834887E-A920-46B4-B4AC-3E9E2D109ADB}"/>
    <dgm:cxn modelId="{2CC1D435-3D86-4EEA-884C-49DD32F3C2E0}" type="presOf" srcId="{C0398342-5718-4A5B-B343-19CC05301A1E}" destId="{B78EE1E9-BC6B-4D7D-A146-F00C3F101059}" srcOrd="0" destOrd="0" presId="urn:microsoft.com/office/officeart/2005/8/layout/lProcess3"/>
    <dgm:cxn modelId="{AC76DF3D-82EA-460F-9C2B-315DCF1D9771}" type="presOf" srcId="{16E1B035-F37D-4D8B-A9B6-C068ABA92E14}" destId="{321E9D34-FFFF-43D2-B87C-836467E87505}" srcOrd="0" destOrd="0" presId="urn:microsoft.com/office/officeart/2005/8/layout/lProcess3"/>
    <dgm:cxn modelId="{1770E563-5300-4F86-A47A-6B660B3EFC98}" type="presOf" srcId="{470FC8D2-D50F-40C0-96BF-93477A958B81}" destId="{EB9D9704-07BC-46F1-BBC8-D8864EAE8464}" srcOrd="0" destOrd="0" presId="urn:microsoft.com/office/officeart/2005/8/layout/lProcess3"/>
    <dgm:cxn modelId="{36EA9C6D-DB6F-4966-BD98-D880CEB659E9}" type="presOf" srcId="{2FADB3F1-D088-4AC2-93CD-DD99799B7CAF}" destId="{D8F1163D-13CE-4302-8A83-79AD53F3D5C5}" srcOrd="0" destOrd="0" presId="urn:microsoft.com/office/officeart/2005/8/layout/lProcess3"/>
    <dgm:cxn modelId="{BFDD7558-570A-4F37-A9BA-8739EEFE59EF}" srcId="{B7378B46-6CB5-4E82-9C19-4444686EB560}" destId="{470FC8D2-D50F-40C0-96BF-93477A958B81}" srcOrd="1" destOrd="0" parTransId="{CFB3BCD9-9FC9-4E6A-8C9C-4D4FF767EF31}" sibTransId="{26527B4C-419D-4C99-910C-8E918614FDAF}"/>
    <dgm:cxn modelId="{8589D17A-0A16-49FB-A566-428276EA7D65}" type="presOf" srcId="{789D358B-FB6F-4EBD-9E14-6FE60BE9FE11}" destId="{49C1E5AF-90EE-4FDC-835C-C074571AF185}" srcOrd="0" destOrd="0" presId="urn:microsoft.com/office/officeart/2005/8/layout/lProcess3"/>
    <dgm:cxn modelId="{A5EE5C7D-3593-497D-9A80-031478EF681E}" srcId="{16E1B035-F37D-4D8B-A9B6-C068ABA92E14}" destId="{18CDB576-9167-49FD-A628-674DB3C05760}" srcOrd="1" destOrd="0" parTransId="{9B2529E2-F68F-4E5F-BE03-961240A92B0F}" sibTransId="{4FDA27A4-6B3D-4EB2-BA7B-CEE1BCB1D2AD}"/>
    <dgm:cxn modelId="{AA9EE57E-1C55-4F02-A367-0A5886383186}" srcId="{16E1B035-F37D-4D8B-A9B6-C068ABA92E14}" destId="{43321C51-EBF0-4127-BF97-3745457528B5}" srcOrd="3" destOrd="0" parTransId="{93AE153C-9DB5-4BEA-8B8D-A7A1C90D1ACE}" sibTransId="{1D15D4C9-9976-4FDF-AB87-1AAE9FB8C1E4}"/>
    <dgm:cxn modelId="{86ABF688-656B-46F3-AE37-56220FC2B03C}" srcId="{E834572C-A812-40AF-A0BF-2CE74A800805}" destId="{FBC158C5-A90D-490C-B089-5A2657D07A74}" srcOrd="1" destOrd="0" parTransId="{AF9BB435-5EA6-4731-94E2-BCD1503A4D23}" sibTransId="{02BF881E-F1EE-4A13-9A9A-B9EC72819DE3}"/>
    <dgm:cxn modelId="{1DAFB989-D634-4D2B-9970-16D84E391D4A}" srcId="{2FADB3F1-D088-4AC2-93CD-DD99799B7CAF}" destId="{8BDCDBD1-0677-40D3-ABCE-D9AE5C130DDB}" srcOrd="0" destOrd="0" parTransId="{0DC6FB91-4892-48A2-8213-8F3A1353C970}" sibTransId="{3BF98384-FDC3-4A6F-A464-78C3EFBAC8C7}"/>
    <dgm:cxn modelId="{9871CA91-945A-4848-B4A4-000062B22653}" type="presOf" srcId="{527C108F-6A2F-47D5-90C8-5CED1A1F3D98}" destId="{1DB57FA7-D5FF-43F9-98CF-8F3A529B8FB8}" srcOrd="0" destOrd="0" presId="urn:microsoft.com/office/officeart/2005/8/layout/lProcess3"/>
    <dgm:cxn modelId="{88A72F92-1BA7-44B5-89C8-41D7D047FF2A}" type="presOf" srcId="{E834572C-A812-40AF-A0BF-2CE74A800805}" destId="{BC907EF6-011B-45AF-A224-D902D0C12492}" srcOrd="0" destOrd="0" presId="urn:microsoft.com/office/officeart/2005/8/layout/lProcess3"/>
    <dgm:cxn modelId="{04AC0194-2352-45D5-91B2-B8DE9228FE42}" srcId="{18CDB576-9167-49FD-A628-674DB3C05760}" destId="{D035E3D9-0EBF-4766-A628-B63E4313C12C}" srcOrd="0" destOrd="0" parTransId="{F94F9A95-BBF9-47EF-8F3B-93FFF95B684B}" sibTransId="{8E4FF38A-73F3-4468-95A7-A8E5C1343F76}"/>
    <dgm:cxn modelId="{1FD2C3A7-84D6-4E61-B297-B8F012EED0F1}" type="presOf" srcId="{B3194556-1503-4B0A-BFE2-421182DD7262}" destId="{6A5C95D1-FD4A-4BBE-85CA-CB35BE8CF40D}" srcOrd="0" destOrd="0" presId="urn:microsoft.com/office/officeart/2005/8/layout/lProcess3"/>
    <dgm:cxn modelId="{DBC62BAF-8B12-47C2-A82B-FC634C2173A2}" srcId="{43321C51-EBF0-4127-BF97-3745457528B5}" destId="{527C108F-6A2F-47D5-90C8-5CED1A1F3D98}" srcOrd="0" destOrd="0" parTransId="{A898F135-CF44-4026-89D9-AA382AA42983}" sibTransId="{6B198481-AF2E-4192-A94B-275095ECF6FF}"/>
    <dgm:cxn modelId="{1B3547BB-4BA3-4A42-B282-0F30DEA41FD5}" type="presOf" srcId="{D035E3D9-0EBF-4766-A628-B63E4313C12C}" destId="{EAF102A7-5438-4959-9D50-15F3D3A1C2F6}" srcOrd="0" destOrd="0" presId="urn:microsoft.com/office/officeart/2005/8/layout/lProcess3"/>
    <dgm:cxn modelId="{870D3BC5-FB3C-4743-A903-798CBA72E945}" type="presOf" srcId="{9E2EC4BB-9CB6-4ACD-8611-2EDDFDFC9A26}" destId="{8B8E8EC0-7B5C-4A01-A89E-2B50B17B7B81}" srcOrd="0" destOrd="0" presId="urn:microsoft.com/office/officeart/2005/8/layout/lProcess3"/>
    <dgm:cxn modelId="{A680B4C7-60E8-480E-9148-8ACA969C3620}" srcId="{E834572C-A812-40AF-A0BF-2CE74A800805}" destId="{465C358F-4096-4A69-BD01-AF854FEA4F3A}" srcOrd="0" destOrd="0" parTransId="{FC277C76-12BD-4FE1-9327-B6B27CC6D7CD}" sibTransId="{6B67A195-F95D-45FD-9CA2-BF8701686CD7}"/>
    <dgm:cxn modelId="{D0EA8FCB-5D32-41C1-A6FF-354659D5B420}" type="presOf" srcId="{B7378B46-6CB5-4E82-9C19-4444686EB560}" destId="{45A964A1-6D2B-4A57-ABD8-E8DFD6615F45}" srcOrd="0" destOrd="0" presId="urn:microsoft.com/office/officeart/2005/8/layout/lProcess3"/>
    <dgm:cxn modelId="{6BBF3EDA-6F29-49BF-B456-E05E259B54EA}" type="presOf" srcId="{FBC158C5-A90D-490C-B089-5A2657D07A74}" destId="{F67773B0-492F-4D63-A225-EF11C082AE13}" srcOrd="0" destOrd="0" presId="urn:microsoft.com/office/officeart/2005/8/layout/lProcess3"/>
    <dgm:cxn modelId="{93E6B2DC-0645-4CB4-AB18-762CB4C82537}" srcId="{16E1B035-F37D-4D8B-A9B6-C068ABA92E14}" destId="{E834572C-A812-40AF-A0BF-2CE74A800805}" srcOrd="4" destOrd="0" parTransId="{44F3AC1C-91F6-46C1-BFE6-3517DF97926D}" sibTransId="{75B6CA7F-9990-4EAD-988D-56071F5C49E4}"/>
    <dgm:cxn modelId="{236B54DD-B40E-4300-9CDE-192B984B32BF}" type="presOf" srcId="{18CDB576-9167-49FD-A628-674DB3C05760}" destId="{A1BCFE17-09FE-43AC-8378-64DF3CB1B05C}" srcOrd="0" destOrd="0" presId="urn:microsoft.com/office/officeart/2005/8/layout/lProcess3"/>
    <dgm:cxn modelId="{F029B8E2-9E63-44EF-B666-13CB752B05C1}" srcId="{18CDB576-9167-49FD-A628-674DB3C05760}" destId="{B3194556-1503-4B0A-BFE2-421182DD7262}" srcOrd="1" destOrd="0" parTransId="{26AF9880-5A4A-4C6D-A883-EEAF3AEAF72B}" sibTransId="{867E60FC-4EB8-4143-9C05-675EBFD2917E}"/>
    <dgm:cxn modelId="{659626F1-AE50-4191-AD72-5D6B6F03D557}" type="presOf" srcId="{8BDCDBD1-0677-40D3-ABCE-D9AE5C130DDB}" destId="{CE310739-F829-45A5-B85D-59AE31091B5F}" srcOrd="0" destOrd="0" presId="urn:microsoft.com/office/officeart/2005/8/layout/lProcess3"/>
    <dgm:cxn modelId="{37FA58FD-470D-451D-AA72-0C34A09FDF21}" srcId="{43321C51-EBF0-4127-BF97-3745457528B5}" destId="{C0398342-5718-4A5B-B343-19CC05301A1E}" srcOrd="1" destOrd="0" parTransId="{99A6057E-2ACB-4814-8100-D6366E8A0424}" sibTransId="{75177BE7-F64C-43EC-AF9A-3B21637547C1}"/>
    <dgm:cxn modelId="{237CF252-2128-400E-ADBA-1AC0EDBAAB39}" type="presParOf" srcId="{321E9D34-FFFF-43D2-B87C-836467E87505}" destId="{3EC3D706-F552-47DF-9205-73058CC514B0}" srcOrd="0" destOrd="0" presId="urn:microsoft.com/office/officeart/2005/8/layout/lProcess3"/>
    <dgm:cxn modelId="{681C751F-1FF0-4C8F-9448-DD70382143D7}" type="presParOf" srcId="{3EC3D706-F552-47DF-9205-73058CC514B0}" destId="{D8F1163D-13CE-4302-8A83-79AD53F3D5C5}" srcOrd="0" destOrd="0" presId="urn:microsoft.com/office/officeart/2005/8/layout/lProcess3"/>
    <dgm:cxn modelId="{0A586BBE-F401-4E8C-B97B-004BD39E4081}" type="presParOf" srcId="{3EC3D706-F552-47DF-9205-73058CC514B0}" destId="{D11608EB-738C-4A93-A0C9-103C7085744E}" srcOrd="1" destOrd="0" presId="urn:microsoft.com/office/officeart/2005/8/layout/lProcess3"/>
    <dgm:cxn modelId="{F5E4A353-A5EF-4E36-A702-D904750A0DE6}" type="presParOf" srcId="{3EC3D706-F552-47DF-9205-73058CC514B0}" destId="{CE310739-F829-45A5-B85D-59AE31091B5F}" srcOrd="2" destOrd="0" presId="urn:microsoft.com/office/officeart/2005/8/layout/lProcess3"/>
    <dgm:cxn modelId="{3CF4568A-6B25-4E0D-9BE3-19ACDDD75F07}" type="presParOf" srcId="{3EC3D706-F552-47DF-9205-73058CC514B0}" destId="{F435F9F6-C4F8-4D77-B834-D93A69260472}" srcOrd="3" destOrd="0" presId="urn:microsoft.com/office/officeart/2005/8/layout/lProcess3"/>
    <dgm:cxn modelId="{39DB3422-BB2A-4120-A9A4-511611784ADF}" type="presParOf" srcId="{3EC3D706-F552-47DF-9205-73058CC514B0}" destId="{49C1E5AF-90EE-4FDC-835C-C074571AF185}" srcOrd="4" destOrd="0" presId="urn:microsoft.com/office/officeart/2005/8/layout/lProcess3"/>
    <dgm:cxn modelId="{0A3FE4A7-252F-4575-87DA-8421E53DD1EE}" type="presParOf" srcId="{321E9D34-FFFF-43D2-B87C-836467E87505}" destId="{09202106-0B79-47F2-B2EA-9471C70A01B3}" srcOrd="1" destOrd="0" presId="urn:microsoft.com/office/officeart/2005/8/layout/lProcess3"/>
    <dgm:cxn modelId="{E11CFE36-E326-44D6-892A-23F92ADF16EC}" type="presParOf" srcId="{321E9D34-FFFF-43D2-B87C-836467E87505}" destId="{46E54126-9684-49D7-9ABE-1E027BF2B175}" srcOrd="2" destOrd="0" presId="urn:microsoft.com/office/officeart/2005/8/layout/lProcess3"/>
    <dgm:cxn modelId="{D2E5E429-5615-4877-90F4-0726CD0B79A0}" type="presParOf" srcId="{46E54126-9684-49D7-9ABE-1E027BF2B175}" destId="{A1BCFE17-09FE-43AC-8378-64DF3CB1B05C}" srcOrd="0" destOrd="0" presId="urn:microsoft.com/office/officeart/2005/8/layout/lProcess3"/>
    <dgm:cxn modelId="{8355E01B-62E8-45B7-8630-74C42988DFA2}" type="presParOf" srcId="{46E54126-9684-49D7-9ABE-1E027BF2B175}" destId="{A85E67F6-3846-49E4-A7D0-1F87BA57C575}" srcOrd="1" destOrd="0" presId="urn:microsoft.com/office/officeart/2005/8/layout/lProcess3"/>
    <dgm:cxn modelId="{7B32B0A1-48AF-4699-B9DD-CEECD3ED4069}" type="presParOf" srcId="{46E54126-9684-49D7-9ABE-1E027BF2B175}" destId="{EAF102A7-5438-4959-9D50-15F3D3A1C2F6}" srcOrd="2" destOrd="0" presId="urn:microsoft.com/office/officeart/2005/8/layout/lProcess3"/>
    <dgm:cxn modelId="{14E3AACB-DAA3-4E82-AC5F-3CE09A6F33E0}" type="presParOf" srcId="{46E54126-9684-49D7-9ABE-1E027BF2B175}" destId="{F3AD8987-D119-4508-9DD2-331318A017DE}" srcOrd="3" destOrd="0" presId="urn:microsoft.com/office/officeart/2005/8/layout/lProcess3"/>
    <dgm:cxn modelId="{105BA11F-5670-4630-854B-8735261C608E}" type="presParOf" srcId="{46E54126-9684-49D7-9ABE-1E027BF2B175}" destId="{6A5C95D1-FD4A-4BBE-85CA-CB35BE8CF40D}" srcOrd="4" destOrd="0" presId="urn:microsoft.com/office/officeart/2005/8/layout/lProcess3"/>
    <dgm:cxn modelId="{3647D84E-6E42-4D36-9DE0-2E235726620D}" type="presParOf" srcId="{321E9D34-FFFF-43D2-B87C-836467E87505}" destId="{FACF2210-E536-4EA3-BE2F-0886FD3A53BD}" srcOrd="3" destOrd="0" presId="urn:microsoft.com/office/officeart/2005/8/layout/lProcess3"/>
    <dgm:cxn modelId="{D1AD221C-A2CB-4CEA-9E31-A048C6E93D3F}" type="presParOf" srcId="{321E9D34-FFFF-43D2-B87C-836467E87505}" destId="{80476494-724E-41C3-91B9-F787E7C42254}" srcOrd="4" destOrd="0" presId="urn:microsoft.com/office/officeart/2005/8/layout/lProcess3"/>
    <dgm:cxn modelId="{2C4DB7CA-A9FC-48D8-AFA2-6547C624462B}" type="presParOf" srcId="{80476494-724E-41C3-91B9-F787E7C42254}" destId="{45A964A1-6D2B-4A57-ABD8-E8DFD6615F45}" srcOrd="0" destOrd="0" presId="urn:microsoft.com/office/officeart/2005/8/layout/lProcess3"/>
    <dgm:cxn modelId="{505C8CA5-E38E-4D58-8176-9DF063A709CE}" type="presParOf" srcId="{80476494-724E-41C3-91B9-F787E7C42254}" destId="{0A17B4DD-A3A7-4F36-AADA-34EECABB5B04}" srcOrd="1" destOrd="0" presId="urn:microsoft.com/office/officeart/2005/8/layout/lProcess3"/>
    <dgm:cxn modelId="{3B7251F5-2627-4B8C-99A8-086D54EB2B0A}" type="presParOf" srcId="{80476494-724E-41C3-91B9-F787E7C42254}" destId="{8B8E8EC0-7B5C-4A01-A89E-2B50B17B7B81}" srcOrd="2" destOrd="0" presId="urn:microsoft.com/office/officeart/2005/8/layout/lProcess3"/>
    <dgm:cxn modelId="{6A829E54-D7BC-47F7-8179-5BA392C089AA}" type="presParOf" srcId="{80476494-724E-41C3-91B9-F787E7C42254}" destId="{593257D4-CBF9-42DE-B7FB-BE0C0B7F2625}" srcOrd="3" destOrd="0" presId="urn:microsoft.com/office/officeart/2005/8/layout/lProcess3"/>
    <dgm:cxn modelId="{BFF5252F-D97C-4F8E-810C-C3AAC9CE444A}" type="presParOf" srcId="{80476494-724E-41C3-91B9-F787E7C42254}" destId="{EB9D9704-07BC-46F1-BBC8-D8864EAE8464}" srcOrd="4" destOrd="0" presId="urn:microsoft.com/office/officeart/2005/8/layout/lProcess3"/>
    <dgm:cxn modelId="{31987482-367A-48A2-B218-BE54C449D97C}" type="presParOf" srcId="{321E9D34-FFFF-43D2-B87C-836467E87505}" destId="{DCE22802-67AC-44CA-95D0-D8DCFC3F8ACD}" srcOrd="5" destOrd="0" presId="urn:microsoft.com/office/officeart/2005/8/layout/lProcess3"/>
    <dgm:cxn modelId="{4ECD6D2A-D935-4396-93CB-8249BC84FC92}" type="presParOf" srcId="{321E9D34-FFFF-43D2-B87C-836467E87505}" destId="{59154D1F-3B78-43B5-9D5F-447EC80D2DB0}" srcOrd="6" destOrd="0" presId="urn:microsoft.com/office/officeart/2005/8/layout/lProcess3"/>
    <dgm:cxn modelId="{B62FAF5A-A011-46F5-A728-E59C87A30736}" type="presParOf" srcId="{59154D1F-3B78-43B5-9D5F-447EC80D2DB0}" destId="{CB5713CF-C3E0-4ECE-930E-E5E1403699F7}" srcOrd="0" destOrd="0" presId="urn:microsoft.com/office/officeart/2005/8/layout/lProcess3"/>
    <dgm:cxn modelId="{FD27FDE4-3079-47EA-AE38-D72A4826DC62}" type="presParOf" srcId="{59154D1F-3B78-43B5-9D5F-447EC80D2DB0}" destId="{45E3EAF4-1E82-4831-893D-972C4324A225}" srcOrd="1" destOrd="0" presId="urn:microsoft.com/office/officeart/2005/8/layout/lProcess3"/>
    <dgm:cxn modelId="{AD7AF140-C557-4356-8B75-1DBC88E7DFF2}" type="presParOf" srcId="{59154D1F-3B78-43B5-9D5F-447EC80D2DB0}" destId="{1DB57FA7-D5FF-43F9-98CF-8F3A529B8FB8}" srcOrd="2" destOrd="0" presId="urn:microsoft.com/office/officeart/2005/8/layout/lProcess3"/>
    <dgm:cxn modelId="{F5F2C518-F25E-4E25-9833-382C87B130E1}" type="presParOf" srcId="{59154D1F-3B78-43B5-9D5F-447EC80D2DB0}" destId="{B2F5AE72-3445-4A7F-8D46-E8844CBE2950}" srcOrd="3" destOrd="0" presId="urn:microsoft.com/office/officeart/2005/8/layout/lProcess3"/>
    <dgm:cxn modelId="{33C39A9F-C9B8-4570-B335-B661E754D24C}" type="presParOf" srcId="{59154D1F-3B78-43B5-9D5F-447EC80D2DB0}" destId="{B78EE1E9-BC6B-4D7D-A146-F00C3F101059}" srcOrd="4" destOrd="0" presId="urn:microsoft.com/office/officeart/2005/8/layout/lProcess3"/>
    <dgm:cxn modelId="{578EF5E9-7945-425B-B0F3-45670D37B944}" type="presParOf" srcId="{321E9D34-FFFF-43D2-B87C-836467E87505}" destId="{2F544B64-AD7B-44EA-B4D2-DC8F238A30C0}" srcOrd="7" destOrd="0" presId="urn:microsoft.com/office/officeart/2005/8/layout/lProcess3"/>
    <dgm:cxn modelId="{9447E897-E34E-49F1-92CF-5ED0F5EC786F}" type="presParOf" srcId="{321E9D34-FFFF-43D2-B87C-836467E87505}" destId="{3CA6D6B2-87B6-4697-A75A-807E4FB95ABE}" srcOrd="8" destOrd="0" presId="urn:microsoft.com/office/officeart/2005/8/layout/lProcess3"/>
    <dgm:cxn modelId="{82A54BC4-E663-44D4-9D6F-7495B65585D6}" type="presParOf" srcId="{3CA6D6B2-87B6-4697-A75A-807E4FB95ABE}" destId="{BC907EF6-011B-45AF-A224-D902D0C12492}" srcOrd="0" destOrd="0" presId="urn:microsoft.com/office/officeart/2005/8/layout/lProcess3"/>
    <dgm:cxn modelId="{16879CF8-AC2E-4F4D-B7AF-0CD2910C5A3E}" type="presParOf" srcId="{3CA6D6B2-87B6-4697-A75A-807E4FB95ABE}" destId="{4461AD04-B220-4645-815D-4A2A10A8DF70}" srcOrd="1" destOrd="0" presId="urn:microsoft.com/office/officeart/2005/8/layout/lProcess3"/>
    <dgm:cxn modelId="{4A7A8A94-986A-42E5-AB93-CBA9CB09A42D}" type="presParOf" srcId="{3CA6D6B2-87B6-4697-A75A-807E4FB95ABE}" destId="{C9AA96FF-A65A-4829-AD9D-030901F7C148}" srcOrd="2" destOrd="0" presId="urn:microsoft.com/office/officeart/2005/8/layout/lProcess3"/>
    <dgm:cxn modelId="{91829B23-884F-4EFD-8CC0-F654C2BD9A78}" type="presParOf" srcId="{3CA6D6B2-87B6-4697-A75A-807E4FB95ABE}" destId="{59132D35-25F9-4578-8FC7-53EEC711669E}" srcOrd="3" destOrd="0" presId="urn:microsoft.com/office/officeart/2005/8/layout/lProcess3"/>
    <dgm:cxn modelId="{3E8B0647-F6B9-45A5-8824-B4FF1FD33242}" type="presParOf" srcId="{3CA6D6B2-87B6-4697-A75A-807E4FB95ABE}" destId="{F67773B0-492F-4D63-A225-EF11C082AE13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960075-47E3-48AB-9244-8CDC927D8F67}" type="doc">
      <dgm:prSet loTypeId="urn:microsoft.com/office/officeart/2005/8/layout/cycle1" loCatId="cycl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A7D1199-063E-4132-BC28-30BE90354EAC}">
      <dgm:prSet phldrT="[Text]" phldr="0"/>
      <dgm:spPr/>
      <dgm:t>
        <a:bodyPr/>
        <a:lstStyle/>
        <a:p>
          <a:pPr rtl="0"/>
          <a:r>
            <a:rPr lang="en-US" b="0">
              <a:latin typeface="Tahoma"/>
              <a:ea typeface="Tahoma"/>
              <a:cs typeface="Tahoma"/>
            </a:rPr>
            <a:t>Dummy Classifier</a:t>
          </a:r>
        </a:p>
      </dgm:t>
    </dgm:pt>
    <dgm:pt modelId="{D6657E72-2FD4-4CE7-B5B5-8313D234CE10}" type="parTrans" cxnId="{5016D9B5-C40A-488E-B4BA-A64C3E63BEE4}">
      <dgm:prSet/>
      <dgm:spPr/>
      <dgm:t>
        <a:bodyPr/>
        <a:lstStyle/>
        <a:p>
          <a:endParaRPr lang="en-US"/>
        </a:p>
      </dgm:t>
    </dgm:pt>
    <dgm:pt modelId="{4840516D-7B28-4EFA-B3E4-5715B40E44A4}" type="sibTrans" cxnId="{5016D9B5-C40A-488E-B4BA-A64C3E63BEE4}">
      <dgm:prSet/>
      <dgm:spPr/>
      <dgm:t>
        <a:bodyPr/>
        <a:lstStyle/>
        <a:p>
          <a:endParaRPr lang="en-US"/>
        </a:p>
      </dgm:t>
    </dgm:pt>
    <dgm:pt modelId="{54630187-FC5B-4E67-BC2C-92CD19DA6048}">
      <dgm:prSet phldrT="[Text]" phldr="0"/>
      <dgm:spPr/>
      <dgm:t>
        <a:bodyPr/>
        <a:lstStyle/>
        <a:p>
          <a:pPr rtl="0"/>
          <a:r>
            <a:rPr lang="en-US" b="0">
              <a:latin typeface="Tahoma"/>
              <a:ea typeface="Tahoma"/>
              <a:cs typeface="Tahoma"/>
            </a:rPr>
            <a:t>Re-run and evaluate the model</a:t>
          </a:r>
        </a:p>
      </dgm:t>
    </dgm:pt>
    <dgm:pt modelId="{4C664EE4-E059-403D-9AF5-C5071E5703E5}" type="parTrans" cxnId="{3DA1A973-0E40-4ECE-97C4-F829F3EF2CC6}">
      <dgm:prSet/>
      <dgm:spPr/>
      <dgm:t>
        <a:bodyPr/>
        <a:lstStyle/>
        <a:p>
          <a:endParaRPr lang="en-US"/>
        </a:p>
      </dgm:t>
    </dgm:pt>
    <dgm:pt modelId="{F34DF2E3-E9FF-4F05-B660-C621FFD435AA}" type="sibTrans" cxnId="{3DA1A973-0E40-4ECE-97C4-F829F3EF2CC6}">
      <dgm:prSet/>
      <dgm:spPr/>
      <dgm:t>
        <a:bodyPr/>
        <a:lstStyle/>
        <a:p>
          <a:endParaRPr lang="en-US"/>
        </a:p>
      </dgm:t>
    </dgm:pt>
    <dgm:pt modelId="{7FFA8A09-0ECD-46E3-BD9B-3A45FA58B8E8}">
      <dgm:prSet phldr="0"/>
      <dgm:spPr/>
      <dgm:t>
        <a:bodyPr/>
        <a:lstStyle/>
        <a:p>
          <a:pPr rtl="0"/>
          <a:r>
            <a:rPr lang="en-US" b="0">
              <a:latin typeface="Tahoma"/>
              <a:ea typeface="Tahoma"/>
              <a:cs typeface="Tahoma"/>
            </a:rPr>
            <a:t>CrossValidate &amp; RandomSearchCV </a:t>
          </a:r>
        </a:p>
      </dgm:t>
    </dgm:pt>
    <dgm:pt modelId="{BC01FA32-8FA7-44DF-91B7-90D4620CB6B8}" type="parTrans" cxnId="{B4E9C6A2-BD21-465E-A4C2-D68567971BB1}">
      <dgm:prSet/>
      <dgm:spPr/>
    </dgm:pt>
    <dgm:pt modelId="{989D8E46-1E4B-45B4-B85A-6692E5776F64}" type="sibTrans" cxnId="{B4E9C6A2-BD21-465E-A4C2-D68567971BB1}">
      <dgm:prSet/>
      <dgm:spPr/>
      <dgm:t>
        <a:bodyPr/>
        <a:lstStyle/>
        <a:p>
          <a:endParaRPr lang="en-US"/>
        </a:p>
      </dgm:t>
    </dgm:pt>
    <dgm:pt modelId="{28E16FCC-A584-487B-98C8-076D2AFCC722}">
      <dgm:prSet phldr="0"/>
      <dgm:spPr/>
      <dgm:t>
        <a:bodyPr/>
        <a:lstStyle/>
        <a:p>
          <a:pPr rtl="0"/>
          <a:r>
            <a:rPr lang="en-US" b="0">
              <a:latin typeface="Tahoma"/>
              <a:ea typeface="Tahoma"/>
              <a:cs typeface="Tahoma"/>
            </a:rPr>
            <a:t>Custom Threshold</a:t>
          </a:r>
        </a:p>
      </dgm:t>
    </dgm:pt>
    <dgm:pt modelId="{F3799351-2A1A-4E5E-87EC-ED34ACC9ED7D}" type="parTrans" cxnId="{5CC598AC-E857-44D1-B0D8-A9BCB1ABBD39}">
      <dgm:prSet/>
      <dgm:spPr/>
    </dgm:pt>
    <dgm:pt modelId="{D5F41A8D-B393-45F8-8848-5F23F6AD9F0A}" type="sibTrans" cxnId="{5CC598AC-E857-44D1-B0D8-A9BCB1ABBD39}">
      <dgm:prSet/>
      <dgm:spPr/>
      <dgm:t>
        <a:bodyPr/>
        <a:lstStyle/>
        <a:p>
          <a:endParaRPr lang="en-US"/>
        </a:p>
      </dgm:t>
    </dgm:pt>
    <dgm:pt modelId="{9002CF3B-75CF-4460-8B9B-79E4B29D39D9}">
      <dgm:prSet phldr="0"/>
      <dgm:spPr/>
      <dgm:t>
        <a:bodyPr/>
        <a:lstStyle/>
        <a:p>
          <a:pPr rtl="0"/>
          <a:r>
            <a:rPr lang="en-US" b="0">
              <a:latin typeface="Tahoma"/>
              <a:ea typeface="Tahoma"/>
              <a:cs typeface="Tahoma"/>
            </a:rPr>
            <a:t>Cumsum Feature Importances</a:t>
          </a:r>
        </a:p>
      </dgm:t>
    </dgm:pt>
    <dgm:pt modelId="{6286B228-F1CE-4BF1-978D-EF3D28FBEAF3}" type="parTrans" cxnId="{02C7E35F-DE7A-4588-A98D-ED9AEDBD3295}">
      <dgm:prSet/>
      <dgm:spPr/>
    </dgm:pt>
    <dgm:pt modelId="{44CCD0DA-9291-41E9-AE05-E72D423E7410}" type="sibTrans" cxnId="{02C7E35F-DE7A-4588-A98D-ED9AEDBD3295}">
      <dgm:prSet/>
      <dgm:spPr/>
      <dgm:t>
        <a:bodyPr/>
        <a:lstStyle/>
        <a:p>
          <a:endParaRPr lang="en-US"/>
        </a:p>
      </dgm:t>
    </dgm:pt>
    <dgm:pt modelId="{9A4FE467-DDB0-4727-8110-9C66E058C42D}" type="pres">
      <dgm:prSet presAssocID="{33960075-47E3-48AB-9244-8CDC927D8F67}" presName="cycle" presStyleCnt="0">
        <dgm:presLayoutVars>
          <dgm:dir/>
          <dgm:resizeHandles val="exact"/>
        </dgm:presLayoutVars>
      </dgm:prSet>
      <dgm:spPr/>
    </dgm:pt>
    <dgm:pt modelId="{471EE126-5C71-497C-AB12-0E77C27F3623}" type="pres">
      <dgm:prSet presAssocID="{1A7D1199-063E-4132-BC28-30BE90354EAC}" presName="dummy" presStyleCnt="0"/>
      <dgm:spPr/>
    </dgm:pt>
    <dgm:pt modelId="{6E0370BB-DB63-4B6D-8756-41A5E693ED07}" type="pres">
      <dgm:prSet presAssocID="{1A7D1199-063E-4132-BC28-30BE90354EAC}" presName="node" presStyleLbl="revTx" presStyleIdx="0" presStyleCnt="5">
        <dgm:presLayoutVars>
          <dgm:bulletEnabled val="1"/>
        </dgm:presLayoutVars>
      </dgm:prSet>
      <dgm:spPr/>
    </dgm:pt>
    <dgm:pt modelId="{BBF9E47B-EB34-4B91-A42F-F26E0D4D474F}" type="pres">
      <dgm:prSet presAssocID="{4840516D-7B28-4EFA-B3E4-5715B40E44A4}" presName="sibTrans" presStyleLbl="node1" presStyleIdx="0" presStyleCnt="5"/>
      <dgm:spPr/>
    </dgm:pt>
    <dgm:pt modelId="{1C17CC38-69C1-4D37-9AA6-6C34512D79F3}" type="pres">
      <dgm:prSet presAssocID="{7FFA8A09-0ECD-46E3-BD9B-3A45FA58B8E8}" presName="dummy" presStyleCnt="0"/>
      <dgm:spPr/>
    </dgm:pt>
    <dgm:pt modelId="{96762FAB-3B46-464F-85DD-FD649B8E8BBC}" type="pres">
      <dgm:prSet presAssocID="{7FFA8A09-0ECD-46E3-BD9B-3A45FA58B8E8}" presName="node" presStyleLbl="revTx" presStyleIdx="1" presStyleCnt="5">
        <dgm:presLayoutVars>
          <dgm:bulletEnabled val="1"/>
        </dgm:presLayoutVars>
      </dgm:prSet>
      <dgm:spPr/>
    </dgm:pt>
    <dgm:pt modelId="{E8891151-D348-45B9-9879-77918732BEE7}" type="pres">
      <dgm:prSet presAssocID="{989D8E46-1E4B-45B4-B85A-6692E5776F64}" presName="sibTrans" presStyleLbl="node1" presStyleIdx="1" presStyleCnt="5"/>
      <dgm:spPr/>
    </dgm:pt>
    <dgm:pt modelId="{1F31D4E5-40D1-4B66-A459-51FC46C23FBD}" type="pres">
      <dgm:prSet presAssocID="{28E16FCC-A584-487B-98C8-076D2AFCC722}" presName="dummy" presStyleCnt="0"/>
      <dgm:spPr/>
    </dgm:pt>
    <dgm:pt modelId="{AFBF442B-2742-4195-9B98-4076263D6AEF}" type="pres">
      <dgm:prSet presAssocID="{28E16FCC-A584-487B-98C8-076D2AFCC722}" presName="node" presStyleLbl="revTx" presStyleIdx="2" presStyleCnt="5">
        <dgm:presLayoutVars>
          <dgm:bulletEnabled val="1"/>
        </dgm:presLayoutVars>
      </dgm:prSet>
      <dgm:spPr/>
    </dgm:pt>
    <dgm:pt modelId="{27C4F619-689E-48FD-B711-E26EB3310DF2}" type="pres">
      <dgm:prSet presAssocID="{D5F41A8D-B393-45F8-8848-5F23F6AD9F0A}" presName="sibTrans" presStyleLbl="node1" presStyleIdx="2" presStyleCnt="5"/>
      <dgm:spPr/>
    </dgm:pt>
    <dgm:pt modelId="{C50C321C-7E3A-4F58-8BB6-F4EEA1C45524}" type="pres">
      <dgm:prSet presAssocID="{9002CF3B-75CF-4460-8B9B-79E4B29D39D9}" presName="dummy" presStyleCnt="0"/>
      <dgm:spPr/>
    </dgm:pt>
    <dgm:pt modelId="{27BB18BC-FD6E-4CB7-8081-02AC35332A39}" type="pres">
      <dgm:prSet presAssocID="{9002CF3B-75CF-4460-8B9B-79E4B29D39D9}" presName="node" presStyleLbl="revTx" presStyleIdx="3" presStyleCnt="5">
        <dgm:presLayoutVars>
          <dgm:bulletEnabled val="1"/>
        </dgm:presLayoutVars>
      </dgm:prSet>
      <dgm:spPr/>
    </dgm:pt>
    <dgm:pt modelId="{00848858-B0B8-4E30-A2EC-C962045DFCE4}" type="pres">
      <dgm:prSet presAssocID="{44CCD0DA-9291-41E9-AE05-E72D423E7410}" presName="sibTrans" presStyleLbl="node1" presStyleIdx="3" presStyleCnt="5"/>
      <dgm:spPr/>
    </dgm:pt>
    <dgm:pt modelId="{491F67BC-514F-4BF2-8DAB-1329CBC6D831}" type="pres">
      <dgm:prSet presAssocID="{54630187-FC5B-4E67-BC2C-92CD19DA6048}" presName="dummy" presStyleCnt="0"/>
      <dgm:spPr/>
    </dgm:pt>
    <dgm:pt modelId="{EB9C195B-0BC4-4D54-B202-BF90C3565E31}" type="pres">
      <dgm:prSet presAssocID="{54630187-FC5B-4E67-BC2C-92CD19DA6048}" presName="node" presStyleLbl="revTx" presStyleIdx="4" presStyleCnt="5">
        <dgm:presLayoutVars>
          <dgm:bulletEnabled val="1"/>
        </dgm:presLayoutVars>
      </dgm:prSet>
      <dgm:spPr/>
    </dgm:pt>
    <dgm:pt modelId="{067935BB-DDBB-497C-ABE9-70BC5479216A}" type="pres">
      <dgm:prSet presAssocID="{F34DF2E3-E9FF-4F05-B660-C621FFD435AA}" presName="sibTrans" presStyleLbl="node1" presStyleIdx="4" presStyleCnt="5"/>
      <dgm:spPr/>
    </dgm:pt>
  </dgm:ptLst>
  <dgm:cxnLst>
    <dgm:cxn modelId="{0E809A10-8264-4AD9-8C90-55FEF9879FD1}" type="presOf" srcId="{9002CF3B-75CF-4460-8B9B-79E4B29D39D9}" destId="{27BB18BC-FD6E-4CB7-8081-02AC35332A39}" srcOrd="0" destOrd="0" presId="urn:microsoft.com/office/officeart/2005/8/layout/cycle1"/>
    <dgm:cxn modelId="{02C7E35F-DE7A-4588-A98D-ED9AEDBD3295}" srcId="{33960075-47E3-48AB-9244-8CDC927D8F67}" destId="{9002CF3B-75CF-4460-8B9B-79E4B29D39D9}" srcOrd="3" destOrd="0" parTransId="{6286B228-F1CE-4BF1-978D-EF3D28FBEAF3}" sibTransId="{44CCD0DA-9291-41E9-AE05-E72D423E7410}"/>
    <dgm:cxn modelId="{B8A13C72-9325-4735-9B73-15AFA160EB93}" type="presOf" srcId="{1A7D1199-063E-4132-BC28-30BE90354EAC}" destId="{6E0370BB-DB63-4B6D-8756-41A5E693ED07}" srcOrd="0" destOrd="0" presId="urn:microsoft.com/office/officeart/2005/8/layout/cycle1"/>
    <dgm:cxn modelId="{3DA1A973-0E40-4ECE-97C4-F829F3EF2CC6}" srcId="{33960075-47E3-48AB-9244-8CDC927D8F67}" destId="{54630187-FC5B-4E67-BC2C-92CD19DA6048}" srcOrd="4" destOrd="0" parTransId="{4C664EE4-E059-403D-9AF5-C5071E5703E5}" sibTransId="{F34DF2E3-E9FF-4F05-B660-C621FFD435AA}"/>
    <dgm:cxn modelId="{F5D8438E-6E6C-4FED-AAED-124E47578137}" type="presOf" srcId="{33960075-47E3-48AB-9244-8CDC927D8F67}" destId="{9A4FE467-DDB0-4727-8110-9C66E058C42D}" srcOrd="0" destOrd="0" presId="urn:microsoft.com/office/officeart/2005/8/layout/cycle1"/>
    <dgm:cxn modelId="{51714A8F-7950-41FB-AB9B-F40CC66AD1C8}" type="presOf" srcId="{54630187-FC5B-4E67-BC2C-92CD19DA6048}" destId="{EB9C195B-0BC4-4D54-B202-BF90C3565E31}" srcOrd="0" destOrd="0" presId="urn:microsoft.com/office/officeart/2005/8/layout/cycle1"/>
    <dgm:cxn modelId="{5FC87791-1158-47D0-8367-F7F0013B99DD}" type="presOf" srcId="{989D8E46-1E4B-45B4-B85A-6692E5776F64}" destId="{E8891151-D348-45B9-9879-77918732BEE7}" srcOrd="0" destOrd="0" presId="urn:microsoft.com/office/officeart/2005/8/layout/cycle1"/>
    <dgm:cxn modelId="{E4B9EE97-BFCB-4FE5-85F6-4681ABB433FE}" type="presOf" srcId="{44CCD0DA-9291-41E9-AE05-E72D423E7410}" destId="{00848858-B0B8-4E30-A2EC-C962045DFCE4}" srcOrd="0" destOrd="0" presId="urn:microsoft.com/office/officeart/2005/8/layout/cycle1"/>
    <dgm:cxn modelId="{B4E9C6A2-BD21-465E-A4C2-D68567971BB1}" srcId="{33960075-47E3-48AB-9244-8CDC927D8F67}" destId="{7FFA8A09-0ECD-46E3-BD9B-3A45FA58B8E8}" srcOrd="1" destOrd="0" parTransId="{BC01FA32-8FA7-44DF-91B7-90D4620CB6B8}" sibTransId="{989D8E46-1E4B-45B4-B85A-6692E5776F64}"/>
    <dgm:cxn modelId="{6BB42EA8-7982-4A5A-88D8-847F09A69A8A}" type="presOf" srcId="{D5F41A8D-B393-45F8-8848-5F23F6AD9F0A}" destId="{27C4F619-689E-48FD-B711-E26EB3310DF2}" srcOrd="0" destOrd="0" presId="urn:microsoft.com/office/officeart/2005/8/layout/cycle1"/>
    <dgm:cxn modelId="{5CC598AC-E857-44D1-B0D8-A9BCB1ABBD39}" srcId="{33960075-47E3-48AB-9244-8CDC927D8F67}" destId="{28E16FCC-A584-487B-98C8-076D2AFCC722}" srcOrd="2" destOrd="0" parTransId="{F3799351-2A1A-4E5E-87EC-ED34ACC9ED7D}" sibTransId="{D5F41A8D-B393-45F8-8848-5F23F6AD9F0A}"/>
    <dgm:cxn modelId="{5016D9B5-C40A-488E-B4BA-A64C3E63BEE4}" srcId="{33960075-47E3-48AB-9244-8CDC927D8F67}" destId="{1A7D1199-063E-4132-BC28-30BE90354EAC}" srcOrd="0" destOrd="0" parTransId="{D6657E72-2FD4-4CE7-B5B5-8313D234CE10}" sibTransId="{4840516D-7B28-4EFA-B3E4-5715B40E44A4}"/>
    <dgm:cxn modelId="{C7131DB7-C713-44C2-A6A6-E229B6C52531}" type="presOf" srcId="{F34DF2E3-E9FF-4F05-B660-C621FFD435AA}" destId="{067935BB-DDBB-497C-ABE9-70BC5479216A}" srcOrd="0" destOrd="0" presId="urn:microsoft.com/office/officeart/2005/8/layout/cycle1"/>
    <dgm:cxn modelId="{BB5474C6-0F56-47AF-ADB6-B70529C8FD05}" type="presOf" srcId="{7FFA8A09-0ECD-46E3-BD9B-3A45FA58B8E8}" destId="{96762FAB-3B46-464F-85DD-FD649B8E8BBC}" srcOrd="0" destOrd="0" presId="urn:microsoft.com/office/officeart/2005/8/layout/cycle1"/>
    <dgm:cxn modelId="{B41EADE1-507D-4295-9A8D-E9876E1D7B57}" type="presOf" srcId="{28E16FCC-A584-487B-98C8-076D2AFCC722}" destId="{AFBF442B-2742-4195-9B98-4076263D6AEF}" srcOrd="0" destOrd="0" presId="urn:microsoft.com/office/officeart/2005/8/layout/cycle1"/>
    <dgm:cxn modelId="{45347DF0-A3AE-4F87-BE61-65199F50A42E}" type="presOf" srcId="{4840516D-7B28-4EFA-B3E4-5715B40E44A4}" destId="{BBF9E47B-EB34-4B91-A42F-F26E0D4D474F}" srcOrd="0" destOrd="0" presId="urn:microsoft.com/office/officeart/2005/8/layout/cycle1"/>
    <dgm:cxn modelId="{5FDAD85C-171E-4365-A7DE-3943C3F3207B}" type="presParOf" srcId="{9A4FE467-DDB0-4727-8110-9C66E058C42D}" destId="{471EE126-5C71-497C-AB12-0E77C27F3623}" srcOrd="0" destOrd="0" presId="urn:microsoft.com/office/officeart/2005/8/layout/cycle1"/>
    <dgm:cxn modelId="{3A65F7CD-7AC9-4138-998B-0E11AEA4CA15}" type="presParOf" srcId="{9A4FE467-DDB0-4727-8110-9C66E058C42D}" destId="{6E0370BB-DB63-4B6D-8756-41A5E693ED07}" srcOrd="1" destOrd="0" presId="urn:microsoft.com/office/officeart/2005/8/layout/cycle1"/>
    <dgm:cxn modelId="{4337681F-F1AA-45E8-A710-CE6BB42C05E1}" type="presParOf" srcId="{9A4FE467-DDB0-4727-8110-9C66E058C42D}" destId="{BBF9E47B-EB34-4B91-A42F-F26E0D4D474F}" srcOrd="2" destOrd="0" presId="urn:microsoft.com/office/officeart/2005/8/layout/cycle1"/>
    <dgm:cxn modelId="{80462252-B118-4E59-A35A-94287449D278}" type="presParOf" srcId="{9A4FE467-DDB0-4727-8110-9C66E058C42D}" destId="{1C17CC38-69C1-4D37-9AA6-6C34512D79F3}" srcOrd="3" destOrd="0" presId="urn:microsoft.com/office/officeart/2005/8/layout/cycle1"/>
    <dgm:cxn modelId="{D5045AFE-2917-4125-84FE-1AE49B66220D}" type="presParOf" srcId="{9A4FE467-DDB0-4727-8110-9C66E058C42D}" destId="{96762FAB-3B46-464F-85DD-FD649B8E8BBC}" srcOrd="4" destOrd="0" presId="urn:microsoft.com/office/officeart/2005/8/layout/cycle1"/>
    <dgm:cxn modelId="{8B15AD9E-9A70-4A67-B259-2F6EAF0C1D1F}" type="presParOf" srcId="{9A4FE467-DDB0-4727-8110-9C66E058C42D}" destId="{E8891151-D348-45B9-9879-77918732BEE7}" srcOrd="5" destOrd="0" presId="urn:microsoft.com/office/officeart/2005/8/layout/cycle1"/>
    <dgm:cxn modelId="{0821CC0A-8C73-4BCB-A877-B301AD4415D3}" type="presParOf" srcId="{9A4FE467-DDB0-4727-8110-9C66E058C42D}" destId="{1F31D4E5-40D1-4B66-A459-51FC46C23FBD}" srcOrd="6" destOrd="0" presId="urn:microsoft.com/office/officeart/2005/8/layout/cycle1"/>
    <dgm:cxn modelId="{950E9CC2-25AB-4309-8E4C-CA0721288C11}" type="presParOf" srcId="{9A4FE467-DDB0-4727-8110-9C66E058C42D}" destId="{AFBF442B-2742-4195-9B98-4076263D6AEF}" srcOrd="7" destOrd="0" presId="urn:microsoft.com/office/officeart/2005/8/layout/cycle1"/>
    <dgm:cxn modelId="{7C68A113-C221-4830-9B8B-3D5D6B47BC2E}" type="presParOf" srcId="{9A4FE467-DDB0-4727-8110-9C66E058C42D}" destId="{27C4F619-689E-48FD-B711-E26EB3310DF2}" srcOrd="8" destOrd="0" presId="urn:microsoft.com/office/officeart/2005/8/layout/cycle1"/>
    <dgm:cxn modelId="{BA19F7D3-2AE4-421C-AB1F-A8AE5C5FFEAD}" type="presParOf" srcId="{9A4FE467-DDB0-4727-8110-9C66E058C42D}" destId="{C50C321C-7E3A-4F58-8BB6-F4EEA1C45524}" srcOrd="9" destOrd="0" presId="urn:microsoft.com/office/officeart/2005/8/layout/cycle1"/>
    <dgm:cxn modelId="{B5337E0B-3A5D-4C28-BE5F-1D922555274C}" type="presParOf" srcId="{9A4FE467-DDB0-4727-8110-9C66E058C42D}" destId="{27BB18BC-FD6E-4CB7-8081-02AC35332A39}" srcOrd="10" destOrd="0" presId="urn:microsoft.com/office/officeart/2005/8/layout/cycle1"/>
    <dgm:cxn modelId="{8DFD9FA2-1E00-419E-881C-249E83BC297D}" type="presParOf" srcId="{9A4FE467-DDB0-4727-8110-9C66E058C42D}" destId="{00848858-B0B8-4E30-A2EC-C962045DFCE4}" srcOrd="11" destOrd="0" presId="urn:microsoft.com/office/officeart/2005/8/layout/cycle1"/>
    <dgm:cxn modelId="{D56400A8-955D-417F-94BF-35DAC4E31463}" type="presParOf" srcId="{9A4FE467-DDB0-4727-8110-9C66E058C42D}" destId="{491F67BC-514F-4BF2-8DAB-1329CBC6D831}" srcOrd="12" destOrd="0" presId="urn:microsoft.com/office/officeart/2005/8/layout/cycle1"/>
    <dgm:cxn modelId="{56ECE96D-07F7-4B4B-9AA2-9CE818E337F1}" type="presParOf" srcId="{9A4FE467-DDB0-4727-8110-9C66E058C42D}" destId="{EB9C195B-0BC4-4D54-B202-BF90C3565E31}" srcOrd="13" destOrd="0" presId="urn:microsoft.com/office/officeart/2005/8/layout/cycle1"/>
    <dgm:cxn modelId="{B349825A-3829-4D69-B0AB-0DA18C0E2ED8}" type="presParOf" srcId="{9A4FE467-DDB0-4727-8110-9C66E058C42D}" destId="{067935BB-DDBB-497C-ABE9-70BC5479216A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349D0-AD87-45C0-8277-D23D102232AD}">
      <dsp:nvSpPr>
        <dsp:cNvPr id="0" name=""/>
        <dsp:cNvSpPr/>
      </dsp:nvSpPr>
      <dsp:spPr>
        <a:xfrm>
          <a:off x="422348" y="1109898"/>
          <a:ext cx="2585802" cy="21327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based on the column categories outlined in original research paper</a:t>
          </a:r>
        </a:p>
      </dsp:txBody>
      <dsp:txXfrm>
        <a:off x="471428" y="1158978"/>
        <a:ext cx="2487642" cy="1577569"/>
      </dsp:txXfrm>
    </dsp:sp>
    <dsp:sp modelId="{8E0F1A2F-F139-4345-9CEC-FA6287A0EF5E}">
      <dsp:nvSpPr>
        <dsp:cNvPr id="0" name=""/>
        <dsp:cNvSpPr/>
      </dsp:nvSpPr>
      <dsp:spPr>
        <a:xfrm>
          <a:off x="1846026" y="1511990"/>
          <a:ext cx="3008050" cy="3008050"/>
        </a:xfrm>
        <a:prstGeom prst="leftCircularArrow">
          <a:avLst>
            <a:gd name="adj1" fmla="val 3671"/>
            <a:gd name="adj2" fmla="val 457300"/>
            <a:gd name="adj3" fmla="val 2232811"/>
            <a:gd name="adj4" fmla="val 9024489"/>
            <a:gd name="adj5" fmla="val 4282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5F079-57D3-4E33-A986-F9505B8A1A84}">
      <dsp:nvSpPr>
        <dsp:cNvPr id="0" name=""/>
        <dsp:cNvSpPr/>
      </dsp:nvSpPr>
      <dsp:spPr>
        <a:xfrm>
          <a:off x="996971" y="2785628"/>
          <a:ext cx="2298491" cy="9140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Broke large dataset into small subsections </a:t>
          </a:r>
        </a:p>
      </dsp:txBody>
      <dsp:txXfrm>
        <a:off x="1023742" y="2812399"/>
        <a:ext cx="2244949" cy="860492"/>
      </dsp:txXfrm>
    </dsp:sp>
    <dsp:sp modelId="{CDBEF6A7-FBA4-4552-B1C7-8F1AE520081C}">
      <dsp:nvSpPr>
        <dsp:cNvPr id="0" name=""/>
        <dsp:cNvSpPr/>
      </dsp:nvSpPr>
      <dsp:spPr>
        <a:xfrm>
          <a:off x="3821242" y="1109898"/>
          <a:ext cx="2585802" cy="21327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Nulls were filled according to each variable's distribution: normal – mean; skewed – median; binary – mode, etc.</a:t>
          </a:r>
        </a:p>
      </dsp:txBody>
      <dsp:txXfrm>
        <a:off x="3870322" y="1615995"/>
        <a:ext cx="2487642" cy="1577569"/>
      </dsp:txXfrm>
    </dsp:sp>
    <dsp:sp modelId="{98AED7A0-9580-407F-832D-18504AAE1E97}">
      <dsp:nvSpPr>
        <dsp:cNvPr id="0" name=""/>
        <dsp:cNvSpPr/>
      </dsp:nvSpPr>
      <dsp:spPr>
        <a:xfrm>
          <a:off x="5223372" y="-251120"/>
          <a:ext cx="3338458" cy="3338458"/>
        </a:xfrm>
        <a:prstGeom prst="circularArrow">
          <a:avLst>
            <a:gd name="adj1" fmla="val 3307"/>
            <a:gd name="adj2" fmla="val 408487"/>
            <a:gd name="adj3" fmla="val 19416003"/>
            <a:gd name="adj4" fmla="val 12575511"/>
            <a:gd name="adj5" fmla="val 3859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3C153-716F-42FC-B13A-AA3969B5A410}">
      <dsp:nvSpPr>
        <dsp:cNvPr id="0" name=""/>
        <dsp:cNvSpPr/>
      </dsp:nvSpPr>
      <dsp:spPr>
        <a:xfrm>
          <a:off x="4395865" y="652881"/>
          <a:ext cx="2298491" cy="9140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Assessed and filled any null values</a:t>
          </a:r>
        </a:p>
      </dsp:txBody>
      <dsp:txXfrm>
        <a:off x="4422636" y="679652"/>
        <a:ext cx="2244949" cy="860492"/>
      </dsp:txXfrm>
    </dsp:sp>
    <dsp:sp modelId="{5A72A993-EEB2-4F1D-84C9-142A1EE5E6CA}">
      <dsp:nvSpPr>
        <dsp:cNvPr id="0" name=""/>
        <dsp:cNvSpPr/>
      </dsp:nvSpPr>
      <dsp:spPr>
        <a:xfrm>
          <a:off x="7220137" y="1109898"/>
          <a:ext cx="2585802" cy="21327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Historical Labs and Vitals had over 300 columns combined with unique numbers of nulls and distributions</a:t>
          </a:r>
        </a:p>
      </dsp:txBody>
      <dsp:txXfrm>
        <a:off x="7269217" y="1158978"/>
        <a:ext cx="2487642" cy="1577569"/>
      </dsp:txXfrm>
    </dsp:sp>
    <dsp:sp modelId="{018478E7-944F-4DCA-AF44-7A9AF2E722D5}">
      <dsp:nvSpPr>
        <dsp:cNvPr id="0" name=""/>
        <dsp:cNvSpPr/>
      </dsp:nvSpPr>
      <dsp:spPr>
        <a:xfrm>
          <a:off x="7794760" y="2785628"/>
          <a:ext cx="2298491" cy="9140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Dropped unusable columns</a:t>
          </a:r>
        </a:p>
      </dsp:txBody>
      <dsp:txXfrm>
        <a:off x="7821531" y="2812399"/>
        <a:ext cx="2244949" cy="8604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349D0-AD87-45C0-8277-D23D102232AD}">
      <dsp:nvSpPr>
        <dsp:cNvPr id="0" name=""/>
        <dsp:cNvSpPr/>
      </dsp:nvSpPr>
      <dsp:spPr>
        <a:xfrm>
          <a:off x="0" y="1330407"/>
          <a:ext cx="2890046" cy="32379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Tahoma"/>
              <a:ea typeface="Tahoma"/>
              <a:cs typeface="Tahoma"/>
            </a:rPr>
            <a:t>Dropped irrelevant columns for our modelling. (e.g. race)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>
            <a:latin typeface="Tahoma"/>
            <a:ea typeface="Tahoma"/>
            <a:cs typeface="Tahoma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solidFill>
                <a:srgbClr val="000000"/>
              </a:solidFill>
              <a:latin typeface="Tahoma"/>
              <a:ea typeface="Tahoma"/>
              <a:cs typeface="Calibri"/>
            </a:rPr>
            <a:t>Oversampled the target variable to balance it and eliminate bias</a:t>
          </a:r>
          <a:endParaRPr lang="en-US" sz="1200" kern="1200">
            <a:latin typeface="Tahoma"/>
            <a:ea typeface="Tahoma"/>
            <a:cs typeface="Tahom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>
            <a:latin typeface="Tahoma"/>
            <a:ea typeface="Tahoma"/>
            <a:cs typeface="Tahom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>
              <a:latin typeface="Tahoma"/>
              <a:ea typeface="Tahoma"/>
              <a:cs typeface="Tahoma"/>
            </a:rPr>
            <a:t>Modelling data: Non-English-Speaking patients, and a Random Sample of Equal Size of English- Speaking patients.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>
            <a:latin typeface="Tahoma"/>
            <a:ea typeface="Tahoma"/>
            <a:cs typeface="Tahoma"/>
          </a:endParaRPr>
        </a:p>
      </dsp:txBody>
      <dsp:txXfrm>
        <a:off x="74515" y="1404922"/>
        <a:ext cx="2741016" cy="2395109"/>
      </dsp:txXfrm>
    </dsp:sp>
    <dsp:sp modelId="{8E0F1A2F-F139-4345-9CEC-FA6287A0EF5E}">
      <dsp:nvSpPr>
        <dsp:cNvPr id="0" name=""/>
        <dsp:cNvSpPr/>
      </dsp:nvSpPr>
      <dsp:spPr>
        <a:xfrm>
          <a:off x="1806496" y="2667295"/>
          <a:ext cx="2889078" cy="2889078"/>
        </a:xfrm>
        <a:prstGeom prst="leftCircularArrow">
          <a:avLst>
            <a:gd name="adj1" fmla="val 3165"/>
            <a:gd name="adj2" fmla="val 389579"/>
            <a:gd name="adj3" fmla="val 1885900"/>
            <a:gd name="adj4" fmla="val 8745299"/>
            <a:gd name="adj5" fmla="val 3692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5F079-57D3-4E33-A986-F9505B8A1A84}">
      <dsp:nvSpPr>
        <dsp:cNvPr id="0" name=""/>
        <dsp:cNvSpPr/>
      </dsp:nvSpPr>
      <dsp:spPr>
        <a:xfrm>
          <a:off x="854342" y="3847403"/>
          <a:ext cx="2568929" cy="1021578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ahoma"/>
              <a:ea typeface="Tahoma"/>
              <a:cs typeface="Tahoma"/>
            </a:rPr>
            <a:t>Additional cleaning to keep variables unbiased and impactful</a:t>
          </a:r>
        </a:p>
      </dsp:txBody>
      <dsp:txXfrm>
        <a:off x="884263" y="3877324"/>
        <a:ext cx="2509087" cy="961736"/>
      </dsp:txXfrm>
    </dsp:sp>
    <dsp:sp modelId="{CDBEF6A7-FBA4-4552-B1C7-8F1AE520081C}">
      <dsp:nvSpPr>
        <dsp:cNvPr id="0" name=""/>
        <dsp:cNvSpPr/>
      </dsp:nvSpPr>
      <dsp:spPr>
        <a:xfrm>
          <a:off x="3652218" y="1370729"/>
          <a:ext cx="2890046" cy="31999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>
            <a:latin typeface="Tahoma"/>
            <a:ea typeface="Tahoma"/>
            <a:cs typeface="Tahoma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Tahoma"/>
              <a:ea typeface="Tahoma"/>
              <a:cs typeface="Tahoma"/>
            </a:rPr>
            <a:t>Defined datatypes: binary, categorical, numerical, and ordinal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>
            <a:latin typeface="Tahoma"/>
            <a:ea typeface="Tahoma"/>
            <a:cs typeface="Tahoma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>
            <a:latin typeface="Tahoma"/>
            <a:ea typeface="Tahoma"/>
            <a:cs typeface="Tahom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Tahoma"/>
              <a:ea typeface="Tahoma"/>
              <a:cs typeface="Tahoma"/>
            </a:rPr>
            <a:t>Created column transformers with a one hot encoder, specialized transformers exist for each datatype</a:t>
          </a:r>
          <a:endParaRPr lang="en-CA" sz="1200" kern="1200">
            <a:latin typeface="Tahoma"/>
            <a:ea typeface="Tahoma"/>
            <a:cs typeface="Tahoma"/>
          </a:endParaRPr>
        </a:p>
      </dsp:txBody>
      <dsp:txXfrm>
        <a:off x="3725857" y="2130067"/>
        <a:ext cx="2742768" cy="2366951"/>
      </dsp:txXfrm>
    </dsp:sp>
    <dsp:sp modelId="{98AED7A0-9580-407F-832D-18504AAE1E97}">
      <dsp:nvSpPr>
        <dsp:cNvPr id="0" name=""/>
        <dsp:cNvSpPr/>
      </dsp:nvSpPr>
      <dsp:spPr>
        <a:xfrm>
          <a:off x="5237382" y="148730"/>
          <a:ext cx="3429034" cy="3429034"/>
        </a:xfrm>
        <a:prstGeom prst="circularArrow">
          <a:avLst>
            <a:gd name="adj1" fmla="val 2667"/>
            <a:gd name="adj2" fmla="val 324419"/>
            <a:gd name="adj3" fmla="val 19894583"/>
            <a:gd name="adj4" fmla="val 12970023"/>
            <a:gd name="adj5" fmla="val 3111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3C153-716F-42FC-B13A-AA3969B5A410}">
      <dsp:nvSpPr>
        <dsp:cNvPr id="0" name=""/>
        <dsp:cNvSpPr/>
      </dsp:nvSpPr>
      <dsp:spPr>
        <a:xfrm>
          <a:off x="4363272" y="909896"/>
          <a:ext cx="2568929" cy="1167398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ahoma"/>
              <a:ea typeface="Tahoma"/>
              <a:cs typeface="Tahoma"/>
            </a:rPr>
            <a:t>Encoding to numeric computer-readable data &amp; defining sampling method</a:t>
          </a:r>
        </a:p>
      </dsp:txBody>
      <dsp:txXfrm>
        <a:off x="4397464" y="944088"/>
        <a:ext cx="2500545" cy="1099014"/>
      </dsp:txXfrm>
    </dsp:sp>
    <dsp:sp modelId="{B91CC113-DBE9-4AD7-84A3-8BBCF49D327A}">
      <dsp:nvSpPr>
        <dsp:cNvPr id="0" name=""/>
        <dsp:cNvSpPr/>
      </dsp:nvSpPr>
      <dsp:spPr>
        <a:xfrm>
          <a:off x="7298792" y="1339773"/>
          <a:ext cx="2890046" cy="32005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Tahoma"/>
              <a:ea typeface="Tahoma"/>
              <a:cs typeface="Tahoma"/>
            </a:rPr>
            <a:t>Define the previous steps in the correct order for fitting of various models 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>
            <a:latin typeface="Tahoma"/>
            <a:ea typeface="Tahoma"/>
            <a:cs typeface="Tahoma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>
            <a:latin typeface="Tahoma"/>
            <a:ea typeface="Tahoma"/>
            <a:cs typeface="Tahoma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Tahoma"/>
              <a:ea typeface="Tahoma"/>
              <a:cs typeface="Tahoma"/>
            </a:rPr>
            <a:t>Splitting data into testing and training sets 80:20 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>
            <a:latin typeface="Tahoma"/>
            <a:ea typeface="Tahoma"/>
            <a:cs typeface="Tahom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Tahoma"/>
              <a:ea typeface="Tahoma"/>
              <a:cs typeface="Tahoma"/>
            </a:rPr>
            <a:t>Repeat testing processes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>
            <a:latin typeface="Tahoma"/>
            <a:ea typeface="Tahoma"/>
            <a:cs typeface="Tahoma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Tahoma"/>
              <a:ea typeface="Tahoma"/>
              <a:cs typeface="Tahoma"/>
            </a:rPr>
            <a:t>Define desired performance metrics </a:t>
          </a:r>
        </a:p>
      </dsp:txBody>
      <dsp:txXfrm>
        <a:off x="7372447" y="1413428"/>
        <a:ext cx="2742736" cy="2367443"/>
      </dsp:txXfrm>
    </dsp:sp>
    <dsp:sp modelId="{D58FCE03-15A5-4660-9844-490EEB459386}">
      <dsp:nvSpPr>
        <dsp:cNvPr id="0" name=""/>
        <dsp:cNvSpPr/>
      </dsp:nvSpPr>
      <dsp:spPr>
        <a:xfrm>
          <a:off x="7946670" y="3918505"/>
          <a:ext cx="2568929" cy="1021578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ahoma"/>
              <a:ea typeface="Tahoma"/>
              <a:cs typeface="Tahoma"/>
            </a:rPr>
            <a:t>Creating preprocessing pipeline</a:t>
          </a:r>
        </a:p>
      </dsp:txBody>
      <dsp:txXfrm>
        <a:off x="7976591" y="3948426"/>
        <a:ext cx="2509087" cy="9617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F1163D-13CE-4302-8A83-79AD53F3D5C5}">
      <dsp:nvSpPr>
        <dsp:cNvPr id="0" name=""/>
        <dsp:cNvSpPr/>
      </dsp:nvSpPr>
      <dsp:spPr>
        <a:xfrm>
          <a:off x="656214" y="1378"/>
          <a:ext cx="2386144" cy="95445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22225" rIns="0" bIns="22225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Tahoma"/>
              <a:ea typeface="Tahoma"/>
              <a:cs typeface="Calibri"/>
            </a:rPr>
            <a:t>R</a:t>
          </a:r>
        </a:p>
      </dsp:txBody>
      <dsp:txXfrm>
        <a:off x="1133443" y="1378"/>
        <a:ext cx="1431687" cy="954457"/>
      </dsp:txXfrm>
    </dsp:sp>
    <dsp:sp modelId="{CE310739-F829-45A5-B85D-59AE31091B5F}">
      <dsp:nvSpPr>
        <dsp:cNvPr id="0" name=""/>
        <dsp:cNvSpPr/>
      </dsp:nvSpPr>
      <dsp:spPr>
        <a:xfrm>
          <a:off x="2732159" y="82507"/>
          <a:ext cx="1980499" cy="792199"/>
        </a:xfrm>
        <a:prstGeom prst="chevron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Tahoma"/>
              <a:ea typeface="Tahoma"/>
              <a:cs typeface="Calibri"/>
            </a:rPr>
            <a:t>Logistic Regression -  using “</a:t>
          </a:r>
          <a:r>
            <a:rPr lang="en-US" sz="1000" kern="1200" err="1">
              <a:latin typeface="Tahoma"/>
              <a:ea typeface="Tahoma"/>
              <a:cs typeface="Calibri"/>
            </a:rPr>
            <a:t>glmnet</a:t>
          </a:r>
          <a:r>
            <a:rPr lang="en-US" sz="1000" kern="1200">
              <a:latin typeface="Tahoma"/>
              <a:ea typeface="Tahoma"/>
              <a:cs typeface="Calibri"/>
            </a:rPr>
            <a:t>” engine</a:t>
          </a:r>
          <a:endParaRPr lang="en-US" sz="1000" kern="1200">
            <a:latin typeface="Tahoma"/>
            <a:ea typeface="Tahoma"/>
            <a:cs typeface="Tahoma"/>
          </a:endParaRPr>
        </a:p>
      </dsp:txBody>
      <dsp:txXfrm>
        <a:off x="3128259" y="82507"/>
        <a:ext cx="1188300" cy="792199"/>
      </dsp:txXfrm>
    </dsp:sp>
    <dsp:sp modelId="{49C1E5AF-90EE-4FDC-835C-C074571AF185}">
      <dsp:nvSpPr>
        <dsp:cNvPr id="0" name=""/>
        <dsp:cNvSpPr/>
      </dsp:nvSpPr>
      <dsp:spPr>
        <a:xfrm>
          <a:off x="4435389" y="82507"/>
          <a:ext cx="1980499" cy="792199"/>
        </a:xfrm>
        <a:prstGeom prst="chevron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Tahoma"/>
              <a:ea typeface="Tahoma"/>
              <a:cs typeface="Tahoma"/>
            </a:rPr>
            <a:t>accuracy 0.85, recall 0.53 </a:t>
          </a:r>
        </a:p>
      </dsp:txBody>
      <dsp:txXfrm>
        <a:off x="4831489" y="82507"/>
        <a:ext cx="1188300" cy="792199"/>
      </dsp:txXfrm>
    </dsp:sp>
    <dsp:sp modelId="{A1BCFE17-09FE-43AC-8378-64DF3CB1B05C}">
      <dsp:nvSpPr>
        <dsp:cNvPr id="0" name=""/>
        <dsp:cNvSpPr/>
      </dsp:nvSpPr>
      <dsp:spPr>
        <a:xfrm>
          <a:off x="656214" y="1089460"/>
          <a:ext cx="2386144" cy="95445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22225" rIns="0" bIns="22225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Tahoma"/>
              <a:ea typeface="Tahoma"/>
              <a:cs typeface="Tahoma"/>
            </a:rPr>
            <a:t>R</a:t>
          </a:r>
        </a:p>
      </dsp:txBody>
      <dsp:txXfrm>
        <a:off x="1133443" y="1089460"/>
        <a:ext cx="1431687" cy="954457"/>
      </dsp:txXfrm>
    </dsp:sp>
    <dsp:sp modelId="{EAF102A7-5438-4959-9D50-15F3D3A1C2F6}">
      <dsp:nvSpPr>
        <dsp:cNvPr id="0" name=""/>
        <dsp:cNvSpPr/>
      </dsp:nvSpPr>
      <dsp:spPr>
        <a:xfrm>
          <a:off x="2732159" y="1170589"/>
          <a:ext cx="1980499" cy="792199"/>
        </a:xfrm>
        <a:prstGeom prst="chevron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Tahoma"/>
              <a:ea typeface="Tahoma"/>
              <a:cs typeface="Tahoma"/>
            </a:rPr>
            <a:t>Stochastic Gradient Boosted Regression</a:t>
          </a:r>
        </a:p>
      </dsp:txBody>
      <dsp:txXfrm>
        <a:off x="3128259" y="1170589"/>
        <a:ext cx="1188300" cy="792199"/>
      </dsp:txXfrm>
    </dsp:sp>
    <dsp:sp modelId="{6A5C95D1-FD4A-4BBE-85CA-CB35BE8CF40D}">
      <dsp:nvSpPr>
        <dsp:cNvPr id="0" name=""/>
        <dsp:cNvSpPr/>
      </dsp:nvSpPr>
      <dsp:spPr>
        <a:xfrm>
          <a:off x="4435389" y="1170589"/>
          <a:ext cx="1980499" cy="792199"/>
        </a:xfrm>
        <a:prstGeom prst="chevron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Tahoma"/>
              <a:ea typeface="Tahoma"/>
              <a:cs typeface="Tahoma"/>
            </a:rPr>
            <a:t>accuracy 0.85, recall 0.56</a:t>
          </a:r>
        </a:p>
      </dsp:txBody>
      <dsp:txXfrm>
        <a:off x="4831489" y="1170589"/>
        <a:ext cx="1188300" cy="792199"/>
      </dsp:txXfrm>
    </dsp:sp>
    <dsp:sp modelId="{45A964A1-6D2B-4A57-ABD8-E8DFD6615F45}">
      <dsp:nvSpPr>
        <dsp:cNvPr id="0" name=""/>
        <dsp:cNvSpPr/>
      </dsp:nvSpPr>
      <dsp:spPr>
        <a:xfrm>
          <a:off x="656214" y="2177542"/>
          <a:ext cx="2386144" cy="95445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22225" rIns="0" bIns="22225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Tahoma"/>
              <a:ea typeface="Tahoma"/>
              <a:cs typeface="Tahoma"/>
            </a:rPr>
            <a:t>R</a:t>
          </a:r>
        </a:p>
      </dsp:txBody>
      <dsp:txXfrm>
        <a:off x="1133443" y="2177542"/>
        <a:ext cx="1431687" cy="954457"/>
      </dsp:txXfrm>
    </dsp:sp>
    <dsp:sp modelId="{8B8E8EC0-7B5C-4A01-A89E-2B50B17B7B81}">
      <dsp:nvSpPr>
        <dsp:cNvPr id="0" name=""/>
        <dsp:cNvSpPr/>
      </dsp:nvSpPr>
      <dsp:spPr>
        <a:xfrm>
          <a:off x="2732159" y="2258671"/>
          <a:ext cx="1980499" cy="792199"/>
        </a:xfrm>
        <a:prstGeom prst="chevron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err="1">
              <a:latin typeface="Tahoma"/>
              <a:ea typeface="Tahoma"/>
              <a:cs typeface="Tahoma"/>
            </a:rPr>
            <a:t>eXtreme</a:t>
          </a:r>
          <a:r>
            <a:rPr lang="en-US" sz="1000" kern="1200">
              <a:latin typeface="Tahoma"/>
              <a:ea typeface="Tahoma"/>
              <a:cs typeface="Tahoma"/>
            </a:rPr>
            <a:t> Gradient Boosting - “</a:t>
          </a:r>
          <a:r>
            <a:rPr lang="en-US" sz="1000" kern="1200" err="1">
              <a:latin typeface="Tahoma"/>
              <a:ea typeface="Tahoma"/>
              <a:cs typeface="Tahoma"/>
            </a:rPr>
            <a:t>xgbTree</a:t>
          </a:r>
          <a:r>
            <a:rPr lang="en-US" sz="1000" kern="1200">
              <a:latin typeface="Tahoma"/>
              <a:ea typeface="Tahoma"/>
              <a:cs typeface="Tahoma"/>
            </a:rPr>
            <a:t>”</a:t>
          </a:r>
        </a:p>
      </dsp:txBody>
      <dsp:txXfrm>
        <a:off x="3128259" y="2258671"/>
        <a:ext cx="1188300" cy="792199"/>
      </dsp:txXfrm>
    </dsp:sp>
    <dsp:sp modelId="{EB9D9704-07BC-46F1-BBC8-D8864EAE8464}">
      <dsp:nvSpPr>
        <dsp:cNvPr id="0" name=""/>
        <dsp:cNvSpPr/>
      </dsp:nvSpPr>
      <dsp:spPr>
        <a:xfrm>
          <a:off x="4435389" y="2258671"/>
          <a:ext cx="1980499" cy="792199"/>
        </a:xfrm>
        <a:prstGeom prst="chevron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Tahoma"/>
              <a:ea typeface="Tahoma"/>
              <a:cs typeface="Tahoma"/>
            </a:rPr>
            <a:t>accuracy 0.85, recall 0.58</a:t>
          </a:r>
        </a:p>
      </dsp:txBody>
      <dsp:txXfrm>
        <a:off x="4831489" y="2258671"/>
        <a:ext cx="1188300" cy="792199"/>
      </dsp:txXfrm>
    </dsp:sp>
    <dsp:sp modelId="{CB5713CF-C3E0-4ECE-930E-E5E1403699F7}">
      <dsp:nvSpPr>
        <dsp:cNvPr id="0" name=""/>
        <dsp:cNvSpPr/>
      </dsp:nvSpPr>
      <dsp:spPr>
        <a:xfrm>
          <a:off x="656214" y="3265623"/>
          <a:ext cx="2386144" cy="95445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22225" rIns="0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Tahoma"/>
              <a:ea typeface="Tahoma"/>
              <a:cs typeface="Tahoma"/>
            </a:rPr>
            <a:t>Python</a:t>
          </a:r>
        </a:p>
      </dsp:txBody>
      <dsp:txXfrm>
        <a:off x="1133443" y="3265623"/>
        <a:ext cx="1431687" cy="954457"/>
      </dsp:txXfrm>
    </dsp:sp>
    <dsp:sp modelId="{1DB57FA7-D5FF-43F9-98CF-8F3A529B8FB8}">
      <dsp:nvSpPr>
        <dsp:cNvPr id="0" name=""/>
        <dsp:cNvSpPr/>
      </dsp:nvSpPr>
      <dsp:spPr>
        <a:xfrm>
          <a:off x="2732159" y="3346752"/>
          <a:ext cx="1980499" cy="792199"/>
        </a:xfrm>
        <a:prstGeom prst="chevron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Tahoma"/>
              <a:ea typeface="Tahoma"/>
              <a:cs typeface="Tahoma"/>
            </a:rPr>
            <a:t>Logistic Regression</a:t>
          </a:r>
        </a:p>
      </dsp:txBody>
      <dsp:txXfrm>
        <a:off x="3128259" y="3346752"/>
        <a:ext cx="1188300" cy="792199"/>
      </dsp:txXfrm>
    </dsp:sp>
    <dsp:sp modelId="{B78EE1E9-BC6B-4D7D-A146-F00C3F101059}">
      <dsp:nvSpPr>
        <dsp:cNvPr id="0" name=""/>
        <dsp:cNvSpPr/>
      </dsp:nvSpPr>
      <dsp:spPr>
        <a:xfrm>
          <a:off x="4435389" y="3346752"/>
          <a:ext cx="1980499" cy="792199"/>
        </a:xfrm>
        <a:prstGeom prst="chevron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Tahoma"/>
              <a:ea typeface="Tahoma"/>
              <a:cs typeface="Tahoma"/>
            </a:rPr>
            <a:t>accuracy 0.84, recall 0.83</a:t>
          </a:r>
        </a:p>
      </dsp:txBody>
      <dsp:txXfrm>
        <a:off x="4831489" y="3346752"/>
        <a:ext cx="1188300" cy="792199"/>
      </dsp:txXfrm>
    </dsp:sp>
    <dsp:sp modelId="{BC907EF6-011B-45AF-A224-D902D0C12492}">
      <dsp:nvSpPr>
        <dsp:cNvPr id="0" name=""/>
        <dsp:cNvSpPr/>
      </dsp:nvSpPr>
      <dsp:spPr>
        <a:xfrm>
          <a:off x="656214" y="4353705"/>
          <a:ext cx="2386144" cy="95445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22225" rIns="0" bIns="22225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Tahoma"/>
              <a:ea typeface="Tahoma"/>
              <a:cs typeface="Tahoma"/>
            </a:rPr>
            <a:t>Python</a:t>
          </a:r>
        </a:p>
      </dsp:txBody>
      <dsp:txXfrm>
        <a:off x="1133443" y="4353705"/>
        <a:ext cx="1431687" cy="954457"/>
      </dsp:txXfrm>
    </dsp:sp>
    <dsp:sp modelId="{C9AA96FF-A65A-4829-AD9D-030901F7C148}">
      <dsp:nvSpPr>
        <dsp:cNvPr id="0" name=""/>
        <dsp:cNvSpPr/>
      </dsp:nvSpPr>
      <dsp:spPr>
        <a:xfrm>
          <a:off x="2732159" y="4434834"/>
          <a:ext cx="1980499" cy="792199"/>
        </a:xfrm>
        <a:prstGeom prst="chevron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Tahoma"/>
              <a:ea typeface="Tahoma"/>
              <a:cs typeface="Tahoma"/>
            </a:rPr>
            <a:t>Random Forest</a:t>
          </a:r>
        </a:p>
      </dsp:txBody>
      <dsp:txXfrm>
        <a:off x="3128259" y="4434834"/>
        <a:ext cx="1188300" cy="792199"/>
      </dsp:txXfrm>
    </dsp:sp>
    <dsp:sp modelId="{F67773B0-492F-4D63-A225-EF11C082AE13}">
      <dsp:nvSpPr>
        <dsp:cNvPr id="0" name=""/>
        <dsp:cNvSpPr/>
      </dsp:nvSpPr>
      <dsp:spPr>
        <a:xfrm>
          <a:off x="4435389" y="4434834"/>
          <a:ext cx="1980499" cy="792199"/>
        </a:xfrm>
        <a:prstGeom prst="chevron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Tahoma"/>
              <a:ea typeface="Tahoma"/>
              <a:cs typeface="Tahoma"/>
            </a:rPr>
            <a:t>accuracy 0.86, recall 0.88</a:t>
          </a:r>
        </a:p>
      </dsp:txBody>
      <dsp:txXfrm>
        <a:off x="4831489" y="4434834"/>
        <a:ext cx="1188300" cy="7921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370BB-DB63-4B6D-8756-41A5E693ED07}">
      <dsp:nvSpPr>
        <dsp:cNvPr id="0" name=""/>
        <dsp:cNvSpPr/>
      </dsp:nvSpPr>
      <dsp:spPr>
        <a:xfrm>
          <a:off x="3918937" y="38340"/>
          <a:ext cx="1319811" cy="1319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latin typeface="Tahoma"/>
              <a:ea typeface="Tahoma"/>
              <a:cs typeface="Tahoma"/>
            </a:rPr>
            <a:t>Dummy Classifier</a:t>
          </a:r>
        </a:p>
      </dsp:txBody>
      <dsp:txXfrm>
        <a:off x="3918937" y="38340"/>
        <a:ext cx="1319811" cy="1319811"/>
      </dsp:txXfrm>
    </dsp:sp>
    <dsp:sp modelId="{BBF9E47B-EB34-4B91-A42F-F26E0D4D474F}">
      <dsp:nvSpPr>
        <dsp:cNvPr id="0" name=""/>
        <dsp:cNvSpPr/>
      </dsp:nvSpPr>
      <dsp:spPr>
        <a:xfrm>
          <a:off x="813859" y="110"/>
          <a:ext cx="4948861" cy="4948861"/>
        </a:xfrm>
        <a:prstGeom prst="circularArrow">
          <a:avLst>
            <a:gd name="adj1" fmla="val 5200"/>
            <a:gd name="adj2" fmla="val 335935"/>
            <a:gd name="adj3" fmla="val 21293154"/>
            <a:gd name="adj4" fmla="val 19766316"/>
            <a:gd name="adj5" fmla="val 606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762FAB-3B46-464F-85DD-FD649B8E8BBC}">
      <dsp:nvSpPr>
        <dsp:cNvPr id="0" name=""/>
        <dsp:cNvSpPr/>
      </dsp:nvSpPr>
      <dsp:spPr>
        <a:xfrm>
          <a:off x="4716543" y="2493118"/>
          <a:ext cx="1319811" cy="1319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latin typeface="Tahoma"/>
              <a:ea typeface="Tahoma"/>
              <a:cs typeface="Tahoma"/>
            </a:rPr>
            <a:t>CrossValidate &amp; RandomSearchCV </a:t>
          </a:r>
        </a:p>
      </dsp:txBody>
      <dsp:txXfrm>
        <a:off x="4716543" y="2493118"/>
        <a:ext cx="1319811" cy="1319811"/>
      </dsp:txXfrm>
    </dsp:sp>
    <dsp:sp modelId="{E8891151-D348-45B9-9879-77918732BEE7}">
      <dsp:nvSpPr>
        <dsp:cNvPr id="0" name=""/>
        <dsp:cNvSpPr/>
      </dsp:nvSpPr>
      <dsp:spPr>
        <a:xfrm>
          <a:off x="813859" y="110"/>
          <a:ext cx="4948861" cy="4948861"/>
        </a:xfrm>
        <a:prstGeom prst="circularArrow">
          <a:avLst>
            <a:gd name="adj1" fmla="val 5200"/>
            <a:gd name="adj2" fmla="val 335935"/>
            <a:gd name="adj3" fmla="val 4014607"/>
            <a:gd name="adj4" fmla="val 2253516"/>
            <a:gd name="adj5" fmla="val 606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F442B-2742-4195-9B98-4076263D6AEF}">
      <dsp:nvSpPr>
        <dsp:cNvPr id="0" name=""/>
        <dsp:cNvSpPr/>
      </dsp:nvSpPr>
      <dsp:spPr>
        <a:xfrm>
          <a:off x="2628384" y="4010255"/>
          <a:ext cx="1319811" cy="1319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latin typeface="Tahoma"/>
              <a:ea typeface="Tahoma"/>
              <a:cs typeface="Tahoma"/>
            </a:rPr>
            <a:t>Custom Threshold</a:t>
          </a:r>
        </a:p>
      </dsp:txBody>
      <dsp:txXfrm>
        <a:off x="2628384" y="4010255"/>
        <a:ext cx="1319811" cy="1319811"/>
      </dsp:txXfrm>
    </dsp:sp>
    <dsp:sp modelId="{27C4F619-689E-48FD-B711-E26EB3310DF2}">
      <dsp:nvSpPr>
        <dsp:cNvPr id="0" name=""/>
        <dsp:cNvSpPr/>
      </dsp:nvSpPr>
      <dsp:spPr>
        <a:xfrm>
          <a:off x="813859" y="110"/>
          <a:ext cx="4948861" cy="4948861"/>
        </a:xfrm>
        <a:prstGeom prst="circularArrow">
          <a:avLst>
            <a:gd name="adj1" fmla="val 5200"/>
            <a:gd name="adj2" fmla="val 335935"/>
            <a:gd name="adj3" fmla="val 8210549"/>
            <a:gd name="adj4" fmla="val 6449458"/>
            <a:gd name="adj5" fmla="val 606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B18BC-FD6E-4CB7-8081-02AC35332A39}">
      <dsp:nvSpPr>
        <dsp:cNvPr id="0" name=""/>
        <dsp:cNvSpPr/>
      </dsp:nvSpPr>
      <dsp:spPr>
        <a:xfrm>
          <a:off x="540225" y="2493118"/>
          <a:ext cx="1319811" cy="1319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latin typeface="Tahoma"/>
              <a:ea typeface="Tahoma"/>
              <a:cs typeface="Tahoma"/>
            </a:rPr>
            <a:t>Cumsum Feature Importances</a:t>
          </a:r>
        </a:p>
      </dsp:txBody>
      <dsp:txXfrm>
        <a:off x="540225" y="2493118"/>
        <a:ext cx="1319811" cy="1319811"/>
      </dsp:txXfrm>
    </dsp:sp>
    <dsp:sp modelId="{00848858-B0B8-4E30-A2EC-C962045DFCE4}">
      <dsp:nvSpPr>
        <dsp:cNvPr id="0" name=""/>
        <dsp:cNvSpPr/>
      </dsp:nvSpPr>
      <dsp:spPr>
        <a:xfrm>
          <a:off x="813859" y="110"/>
          <a:ext cx="4948861" cy="4948861"/>
        </a:xfrm>
        <a:prstGeom prst="circularArrow">
          <a:avLst>
            <a:gd name="adj1" fmla="val 5200"/>
            <a:gd name="adj2" fmla="val 335935"/>
            <a:gd name="adj3" fmla="val 12297749"/>
            <a:gd name="adj4" fmla="val 10770911"/>
            <a:gd name="adj5" fmla="val 606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C195B-0BC4-4D54-B202-BF90C3565E31}">
      <dsp:nvSpPr>
        <dsp:cNvPr id="0" name=""/>
        <dsp:cNvSpPr/>
      </dsp:nvSpPr>
      <dsp:spPr>
        <a:xfrm>
          <a:off x="1337830" y="38340"/>
          <a:ext cx="1319811" cy="1319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latin typeface="Tahoma"/>
              <a:ea typeface="Tahoma"/>
              <a:cs typeface="Tahoma"/>
            </a:rPr>
            <a:t>Re-run and evaluate the model</a:t>
          </a:r>
        </a:p>
      </dsp:txBody>
      <dsp:txXfrm>
        <a:off x="1337830" y="38340"/>
        <a:ext cx="1319811" cy="1319811"/>
      </dsp:txXfrm>
    </dsp:sp>
    <dsp:sp modelId="{067935BB-DDBB-497C-ABE9-70BC5479216A}">
      <dsp:nvSpPr>
        <dsp:cNvPr id="0" name=""/>
        <dsp:cNvSpPr/>
      </dsp:nvSpPr>
      <dsp:spPr>
        <a:xfrm>
          <a:off x="813859" y="110"/>
          <a:ext cx="4948861" cy="4948861"/>
        </a:xfrm>
        <a:prstGeom prst="circularArrow">
          <a:avLst>
            <a:gd name="adj1" fmla="val 5200"/>
            <a:gd name="adj2" fmla="val 335935"/>
            <a:gd name="adj3" fmla="val 16865596"/>
            <a:gd name="adj4" fmla="val 15198469"/>
            <a:gd name="adj5" fmla="val 606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D0FB2-DF4C-4E0F-8745-913A6D36510E}" type="datetimeFigureOut">
              <a:t>12/15/2023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83F07-AAFF-440E-B026-449E3C369D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0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83F07-AAFF-440E-B026-449E3C369D1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6241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83F07-AAFF-440E-B026-449E3C369D16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62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Based on data dictionary categories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Fact patient includes information collected at triage + the other 6 dimension tables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Created in </a:t>
            </a:r>
            <a:r>
              <a:rPr lang="en-US" err="1"/>
              <a:t>PowerBI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83F07-AAFF-440E-B026-449E3C369D16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80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2 minutes</a:t>
            </a:r>
          </a:p>
          <a:p>
            <a:r>
              <a:rPr lang="en-US">
                <a:cs typeface="Calibri"/>
              </a:rPr>
              <a:t>Dropped irrelevant columns (including the race column)</a:t>
            </a:r>
          </a:p>
          <a:p>
            <a:r>
              <a:rPr lang="en-US">
                <a:cs typeface="Calibri"/>
              </a:rPr>
              <a:t>Created a new dataset for model training purposes with all (relevant) features, all </a:t>
            </a:r>
            <a:r>
              <a:rPr lang="en-US" b="1">
                <a:cs typeface="Calibri"/>
              </a:rPr>
              <a:t>Non-English-Speaking </a:t>
            </a:r>
            <a:r>
              <a:rPr lang="en-US">
                <a:cs typeface="Calibri"/>
              </a:rPr>
              <a:t>patients, and a </a:t>
            </a:r>
            <a:r>
              <a:rPr lang="en-US" b="1">
                <a:cs typeface="Calibri"/>
              </a:rPr>
              <a:t>Random Sample of Equal Size</a:t>
            </a:r>
            <a:r>
              <a:rPr lang="en-US">
                <a:cs typeface="Calibri"/>
              </a:rPr>
              <a:t> of </a:t>
            </a:r>
            <a:r>
              <a:rPr lang="en-US" b="1">
                <a:cs typeface="Calibri"/>
              </a:rPr>
              <a:t>English- Speaking </a:t>
            </a:r>
            <a:r>
              <a:rPr lang="en-US">
                <a:cs typeface="Calibri"/>
              </a:rPr>
              <a:t>patients.</a:t>
            </a:r>
            <a:endParaRPr lang="en-US" b="1">
              <a:cs typeface="Calibri"/>
            </a:endParaRPr>
          </a:p>
          <a:p>
            <a:r>
              <a:rPr lang="en-US">
                <a:cs typeface="Calibri"/>
              </a:rPr>
              <a:t>Split columns in to ordinal, categorical, binary, and numerical based on our own investigation of the data and with help from the research paper's descriptions</a:t>
            </a:r>
          </a:p>
          <a:p>
            <a:r>
              <a:rPr lang="en-US">
                <a:cs typeface="Calibri"/>
              </a:rPr>
              <a:t>Set the order of ordinal variables</a:t>
            </a:r>
          </a:p>
          <a:p>
            <a:r>
              <a:rPr lang="en-US">
                <a:cs typeface="Calibri"/>
              </a:rPr>
              <a:t>Oversampled the target variable to balance it and eliminate bias</a:t>
            </a:r>
          </a:p>
          <a:p>
            <a:r>
              <a:rPr lang="en-US">
                <a:cs typeface="Calibri"/>
              </a:rPr>
              <a:t>Created column transformers with a one hot encoder for the categorical and binary columns, an ordinal encoder for the ordinal columns, and a standard scaler for the numerical columns (imputation unnecessary since data was previously cleaned)</a:t>
            </a:r>
          </a:p>
          <a:p>
            <a:r>
              <a:rPr lang="en-US">
                <a:cs typeface="Calibri"/>
              </a:rPr>
              <a:t>Created a pipeline to run the preprocessor and fit the model in the proper order</a:t>
            </a:r>
          </a:p>
          <a:p>
            <a:endParaRPr lang="en-CA"/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83F07-AAFF-440E-B026-449E3C369D16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5686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9A1A-8CD6-2732-1705-8781682A5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97DCD-421E-9168-84FA-857B47E33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D0467-3994-FA54-72ED-B819B598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5E4B-9CFE-4F6E-BA38-3F3816C07EB9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000BE-1D6E-D0F3-E3B2-261EEDE5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8D55D-4003-8303-CAF9-6737F3CA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8F21-9DD0-4B5F-8B59-408B7322D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693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A34B-7F58-E27C-2846-C5F6AC22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27E99-D937-4278-E0C5-46BEAB7AB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677E5-B3DE-2B69-E5F7-EF380B493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5E4B-9CFE-4F6E-BA38-3F3816C07EB9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7BD6A-E204-D0C2-BEC1-3BA6E016C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56C30-48DC-F4CE-CE95-D424285D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8F21-9DD0-4B5F-8B59-408B7322D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916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5128D8-B60F-8462-0DA1-E5CFB03E6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AB69D-529D-ED75-9CA9-B36FEEAEC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09C6D-5CA9-7C35-0BD0-CE996E4F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5E4B-9CFE-4F6E-BA38-3F3816C07EB9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FD8F4-68E7-5454-3C44-723E5E8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B6DA8-EFC7-6F48-DB70-E281936A0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8F21-9DD0-4B5F-8B59-408B7322D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256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075B-195B-742C-DFFE-AAF9AE2A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EF8B8-FC9A-3A81-3333-3D95669F85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E1EEA-E931-A50E-0475-EDCE1212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5E4B-9CFE-4F6E-BA38-3F3816C07EB9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D2675-198B-2A7E-F3D4-0DA1292B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0BFC5-46A2-E3E0-D30E-AF6EF73F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8F21-9DD0-4B5F-8B59-408B7322D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844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5DA1-88A9-3A52-4460-C5BD8C8C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C7F45-B54A-4E6B-47DF-CD429C123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26705-E316-DFEB-051C-E0AB1F062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5E4B-9CFE-4F6E-BA38-3F3816C07EB9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70221-D46D-04FD-E1ED-51A74EFD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74D9C-642B-B036-043F-84128B5F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8F21-9DD0-4B5F-8B59-408B7322D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669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F61AD-42D0-ED4F-32CE-784C8871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9A2C4-7739-8BFC-B26D-2CE305574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923C0-1F47-B61F-C2E9-B600D4B9B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5E4B-9CFE-4F6E-BA38-3F3816C07EB9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AFF05-A6CE-50DA-21DF-BCBA96F8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6F488-29D7-FBE2-9862-A5FEA697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8F21-9DD0-4B5F-8B59-408B7322D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434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C04-4B94-9D26-C3D3-7AD77010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437F4-92B3-B6E3-8514-3DA1B639D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D88E9-0827-7BD6-E9AD-537302AD6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B8043-87F6-C0D8-E035-7BDF0638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5E4B-9CFE-4F6E-BA38-3F3816C07EB9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10F89-3C5B-35BC-05CB-87C97DAF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B0798-B131-0BBD-1665-511A03C2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8F21-9DD0-4B5F-8B59-408B7322D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236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AC90-3846-9A3D-A819-1343920B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ADCF9-0A5E-C10E-46FB-467F75394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A9797-26FD-E29D-13E2-C7F172DE9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8EB6D-8D4D-2D5D-8D7B-2C2DCD3C4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11F20-E039-C331-2D5F-8931DA31C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33BE8A-6219-86C9-BC61-52E99CA80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5E4B-9CFE-4F6E-BA38-3F3816C07EB9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4310A0-6214-535F-8FCD-7AC52F80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67A35-F4CF-B1FF-752E-326CCC6B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8F21-9DD0-4B5F-8B59-408B7322D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223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C42F8-A3F6-26EC-082A-002832A9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3C2907-6A5B-6302-3D6F-D06ECFFA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5E4B-9CFE-4F6E-BA38-3F3816C07EB9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9B741-A2FE-1B09-94C3-A108102C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B0B4D-DED7-529E-8F99-98301023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8F21-9DD0-4B5F-8B59-408B7322D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710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F314D3-331C-EF69-5998-2EDA056B5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5E4B-9CFE-4F6E-BA38-3F3816C07EB9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7AFB7-627F-D0B7-3E6E-359CD91A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2C960-57C2-47D7-E677-8033DFB7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8F21-9DD0-4B5F-8B59-408B7322D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777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E305-6467-5611-0CB9-8C3990C8E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99799-5EB5-87C7-0B82-57509EC12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EA102-DEF1-EFC7-70FC-7C72D84BE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E67BC-28E7-801B-F588-AF0A4757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5E4B-9CFE-4F6E-BA38-3F3816C07EB9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B256D-C609-0B0A-D689-0006B88D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C9FD4-2B66-493B-DE37-BF231D7C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8F21-9DD0-4B5F-8B59-408B7322D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149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B255-A2A9-7B32-39B3-C1A091BF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922A8-0125-DA00-3623-2C8B266EF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52EB6-44B0-06A4-6348-157189B7E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48FF7-1212-0E76-751B-F475CA03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5E4B-9CFE-4F6E-BA38-3F3816C07EB9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33949-48F5-701F-0119-5F3CE84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83C4C-0A11-AA6B-F69A-DDF06A60E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8F21-9DD0-4B5F-8B59-408B7322D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610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A370D-69CB-9AC2-B41B-FE1E3708D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2DC2A-3F25-AEA7-5263-9E95F294F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DF7C4-8911-B206-3CC9-D09224AB6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35E4B-9CFE-4F6E-BA38-3F3816C07EB9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E26D7-FBC8-A43A-DE52-C40858FD2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94C2B-8D54-675D-8F72-88AC81D39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8F21-9DD0-4B5F-8B59-408B7322D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81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22.sv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21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icon/winner_5052129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2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86/s12873-018-0215-0" TargetMode="Externa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nhh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7CCAD8D-EFAE-5812-8920-432533D2EB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8884" r="-1" b="-1"/>
          <a:stretch/>
        </p:blipFill>
        <p:spPr>
          <a:xfrm>
            <a:off x="20" y="10"/>
            <a:ext cx="12191981" cy="6857989"/>
          </a:xfrm>
          <a:prstGeom prst="rect">
            <a:avLst/>
          </a:prstGeom>
          <a:blipFill dpi="0"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tile tx="0" ty="0" sx="100000" sy="100000" flip="none" algn="tl"/>
          </a:blipFill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BE70332-ECAF-47BB-8C7B-BD049452F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37" y="875758"/>
            <a:ext cx="5219885" cy="5109539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16D9361-A35A-4DC8-AAB9-04FD2D6FE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986" y="673591"/>
            <a:ext cx="5565913" cy="541540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7FC31AD-FBB3-4219-A758-D6F7594A0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734" y="1041621"/>
            <a:ext cx="4953365" cy="480152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897BD-8AC4-90B0-8EAE-A915878AA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893" y="670895"/>
            <a:ext cx="4336275" cy="3533600"/>
          </a:xfrm>
        </p:spPr>
        <p:txBody>
          <a:bodyPr anchor="b">
            <a:noAutofit/>
          </a:bodyPr>
          <a:lstStyle/>
          <a:p>
            <a:r>
              <a:rPr lang="en-CA" sz="3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j-lt"/>
                <a:cs typeface="+mj-lt"/>
              </a:rPr>
              <a:t>Predicting Hospital Admission With A Patient-Centered Framework</a:t>
            </a:r>
            <a:endParaRPr lang="en-US" sz="3800">
              <a:solidFill>
                <a:schemeClr val="tx1">
                  <a:lumMod val="75000"/>
                  <a:lumOff val="25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74265-506A-13F9-7DDF-F115A7E44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0516" y="4481049"/>
            <a:ext cx="3283888" cy="8163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Denis Ouellette</a:t>
            </a: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Katy Mombourquette</a:t>
            </a:r>
            <a:endParaRPr lang="en-CA" sz="1800">
              <a:solidFill>
                <a:schemeClr val="tx1">
                  <a:lumMod val="75000"/>
                  <a:lumOff val="25000"/>
                </a:schemeClr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427549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35079-2178-0555-0E2B-690133D3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39796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Tahoma"/>
                <a:ea typeface="Tahoma"/>
                <a:cs typeface="Tahoma"/>
              </a:rPr>
              <a:t>Data Prep for Model</a:t>
            </a: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F90EDDCC-B7F1-780C-BC63-2621B5213D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287849"/>
              </p:ext>
            </p:extLst>
          </p:nvPr>
        </p:nvGraphicFramePr>
        <p:xfrm>
          <a:off x="849086" y="943897"/>
          <a:ext cx="10515600" cy="5874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phic 3" descr="Normal Distribution with solid fill">
            <a:extLst>
              <a:ext uri="{FF2B5EF4-FFF2-40B4-BE49-F238E27FC236}">
                <a16:creationId xmlns:a16="http://schemas.microsoft.com/office/drawing/2014/main" id="{B2073454-C7F1-112C-1094-EAE5A0979A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95617" y="5481343"/>
            <a:ext cx="1282619" cy="1106776"/>
          </a:xfrm>
          <a:prstGeom prst="rect">
            <a:avLst/>
          </a:prstGeom>
        </p:spPr>
      </p:pic>
      <p:pic>
        <p:nvPicPr>
          <p:cNvPr id="6" name="Graphic 5" descr="List outline">
            <a:extLst>
              <a:ext uri="{FF2B5EF4-FFF2-40B4-BE49-F238E27FC236}">
                <a16:creationId xmlns:a16="http://schemas.microsoft.com/office/drawing/2014/main" id="{18ADE91E-AA4C-0383-1741-1F7EE71AF4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5150" y="1173295"/>
            <a:ext cx="1043093" cy="1043093"/>
          </a:xfrm>
          <a:prstGeom prst="rect">
            <a:avLst/>
          </a:prstGeom>
        </p:spPr>
      </p:pic>
      <p:pic>
        <p:nvPicPr>
          <p:cNvPr id="8" name="Graphic 7" descr="Programmer female with solid fill">
            <a:extLst>
              <a:ext uri="{FF2B5EF4-FFF2-40B4-BE49-F238E27FC236}">
                <a16:creationId xmlns:a16="http://schemas.microsoft.com/office/drawing/2014/main" id="{2583B629-1275-CCCE-04A7-B4577ED149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73478" y="12130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4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3" name="Rectangle 242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E96A3-59A8-5100-B75D-C9B910DB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-531382"/>
            <a:ext cx="3578575" cy="5567891"/>
          </a:xfrm>
        </p:spPr>
        <p:txBody>
          <a:bodyPr>
            <a:normAutofit/>
          </a:bodyPr>
          <a:lstStyle/>
          <a:p>
            <a:r>
              <a:rPr lang="en-US">
                <a:latin typeface="Tahoma"/>
                <a:ea typeface="Tahoma"/>
                <a:cs typeface="Calibri Light"/>
              </a:rPr>
              <a:t>Model Development Process: Tested Models</a:t>
            </a:r>
            <a:endParaRPr lang="en-US">
              <a:latin typeface="Tahoma"/>
              <a:ea typeface="Tahoma"/>
              <a:cs typeface="Tahoma"/>
            </a:endParaRPr>
          </a:p>
        </p:txBody>
      </p:sp>
      <p:graphicFrame>
        <p:nvGraphicFramePr>
          <p:cNvPr id="238" name="Diagram 237">
            <a:extLst>
              <a:ext uri="{FF2B5EF4-FFF2-40B4-BE49-F238E27FC236}">
                <a16:creationId xmlns:a16="http://schemas.microsoft.com/office/drawing/2014/main" id="{319F3CC0-2F54-A1AD-FA6C-B87F7288A5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3170137"/>
              </p:ext>
            </p:extLst>
          </p:nvPr>
        </p:nvGraphicFramePr>
        <p:xfrm>
          <a:off x="4284745" y="1010684"/>
          <a:ext cx="7072103" cy="5309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06" name="TextBox 1205">
            <a:extLst>
              <a:ext uri="{FF2B5EF4-FFF2-40B4-BE49-F238E27FC236}">
                <a16:creationId xmlns:a16="http://schemas.microsoft.com/office/drawing/2014/main" id="{0F3C6FB4-4453-F511-A33F-F0B5FCC441DE}"/>
              </a:ext>
            </a:extLst>
          </p:cNvPr>
          <p:cNvSpPr txBox="1"/>
          <p:nvPr/>
        </p:nvSpPr>
        <p:spPr>
          <a:xfrm>
            <a:off x="4948727" y="641195"/>
            <a:ext cx="1883904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Tahoma"/>
                <a:ea typeface="Tahoma"/>
                <a:cs typeface="Calibri"/>
              </a:rPr>
              <a:t>Language </a:t>
            </a:r>
            <a:endParaRPr lang="en-US">
              <a:solidFill>
                <a:schemeClr val="bg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1239" name="TextBox 1238">
            <a:extLst>
              <a:ext uri="{FF2B5EF4-FFF2-40B4-BE49-F238E27FC236}">
                <a16:creationId xmlns:a16="http://schemas.microsoft.com/office/drawing/2014/main" id="{3E09925C-7824-A174-D0C3-A3B020E85A2F}"/>
              </a:ext>
            </a:extLst>
          </p:cNvPr>
          <p:cNvSpPr txBox="1"/>
          <p:nvPr/>
        </p:nvSpPr>
        <p:spPr>
          <a:xfrm>
            <a:off x="7015761" y="702504"/>
            <a:ext cx="1586111" cy="3780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ahoma"/>
                <a:ea typeface="Tahoma"/>
                <a:cs typeface="Calibri"/>
              </a:rPr>
              <a:t>Model</a:t>
            </a:r>
            <a:endParaRPr lang="en-US">
              <a:latin typeface="Tahoma"/>
              <a:ea typeface="Tahoma"/>
              <a:cs typeface="Tahoma"/>
            </a:endParaRPr>
          </a:p>
        </p:txBody>
      </p:sp>
      <p:sp>
        <p:nvSpPr>
          <p:cNvPr id="1240" name="TextBox 1239">
            <a:extLst>
              <a:ext uri="{FF2B5EF4-FFF2-40B4-BE49-F238E27FC236}">
                <a16:creationId xmlns:a16="http://schemas.microsoft.com/office/drawing/2014/main" id="{04060CB7-4641-C08E-CA8D-0390353081CA}"/>
              </a:ext>
            </a:extLst>
          </p:cNvPr>
          <p:cNvSpPr txBox="1"/>
          <p:nvPr/>
        </p:nvSpPr>
        <p:spPr>
          <a:xfrm>
            <a:off x="8679898" y="702503"/>
            <a:ext cx="162114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ahoma"/>
                <a:ea typeface="Tahoma"/>
                <a:cs typeface="Calibri"/>
              </a:rPr>
              <a:t>Results</a:t>
            </a:r>
            <a:endParaRPr lang="en-US">
              <a:latin typeface="Tahoma"/>
              <a:ea typeface="Tahoma"/>
              <a:cs typeface="Tahoma"/>
            </a:endParaRPr>
          </a:p>
        </p:txBody>
      </p:sp>
      <p:pic>
        <p:nvPicPr>
          <p:cNvPr id="1241" name="Picture 1240" descr="A logo of a winner&#10;&#10;Description automatically generated">
            <a:extLst>
              <a:ext uri="{FF2B5EF4-FFF2-40B4-BE49-F238E27FC236}">
                <a16:creationId xmlns:a16="http://schemas.microsoft.com/office/drawing/2014/main" id="{226250BC-861F-9564-0D51-4A47924094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87074" y="5356771"/>
            <a:ext cx="926663" cy="926663"/>
          </a:xfrm>
          <a:prstGeom prst="rect">
            <a:avLst/>
          </a:prstGeom>
        </p:spPr>
      </p:pic>
      <p:sp>
        <p:nvSpPr>
          <p:cNvPr id="1244" name="Rectangle: Rounded Corners 1243">
            <a:extLst>
              <a:ext uri="{FF2B5EF4-FFF2-40B4-BE49-F238E27FC236}">
                <a16:creationId xmlns:a16="http://schemas.microsoft.com/office/drawing/2014/main" id="{4AC12162-6F66-B345-AA07-3525C3AE27A5}"/>
              </a:ext>
            </a:extLst>
          </p:cNvPr>
          <p:cNvSpPr/>
          <p:nvPr/>
        </p:nvSpPr>
        <p:spPr>
          <a:xfrm>
            <a:off x="711561" y="4051816"/>
            <a:ext cx="2759466" cy="1764360"/>
          </a:xfrm>
          <a:custGeom>
            <a:avLst/>
            <a:gdLst>
              <a:gd name="connsiteX0" fmla="*/ 0 w 2084552"/>
              <a:gd name="connsiteY0" fmla="*/ 216050 h 1296275"/>
              <a:gd name="connsiteX1" fmla="*/ 216050 w 2084552"/>
              <a:gd name="connsiteY1" fmla="*/ 0 h 1296275"/>
              <a:gd name="connsiteX2" fmla="*/ 750343 w 2084552"/>
              <a:gd name="connsiteY2" fmla="*/ 0 h 1296275"/>
              <a:gd name="connsiteX3" fmla="*/ 1301160 w 2084552"/>
              <a:gd name="connsiteY3" fmla="*/ 0 h 1296275"/>
              <a:gd name="connsiteX4" fmla="*/ 1868502 w 2084552"/>
              <a:gd name="connsiteY4" fmla="*/ 0 h 1296275"/>
              <a:gd name="connsiteX5" fmla="*/ 2084552 w 2084552"/>
              <a:gd name="connsiteY5" fmla="*/ 216050 h 1296275"/>
              <a:gd name="connsiteX6" fmla="*/ 2084552 w 2084552"/>
              <a:gd name="connsiteY6" fmla="*/ 665421 h 1296275"/>
              <a:gd name="connsiteX7" fmla="*/ 2084552 w 2084552"/>
              <a:gd name="connsiteY7" fmla="*/ 1080225 h 1296275"/>
              <a:gd name="connsiteX8" fmla="*/ 1868502 w 2084552"/>
              <a:gd name="connsiteY8" fmla="*/ 1296275 h 1296275"/>
              <a:gd name="connsiteX9" fmla="*/ 1317685 w 2084552"/>
              <a:gd name="connsiteY9" fmla="*/ 1296275 h 1296275"/>
              <a:gd name="connsiteX10" fmla="*/ 816441 w 2084552"/>
              <a:gd name="connsiteY10" fmla="*/ 1296275 h 1296275"/>
              <a:gd name="connsiteX11" fmla="*/ 216050 w 2084552"/>
              <a:gd name="connsiteY11" fmla="*/ 1296275 h 1296275"/>
              <a:gd name="connsiteX12" fmla="*/ 0 w 2084552"/>
              <a:gd name="connsiteY12" fmla="*/ 1080225 h 1296275"/>
              <a:gd name="connsiteX13" fmla="*/ 0 w 2084552"/>
              <a:gd name="connsiteY13" fmla="*/ 648138 h 1296275"/>
              <a:gd name="connsiteX14" fmla="*/ 0 w 2084552"/>
              <a:gd name="connsiteY14" fmla="*/ 216050 h 129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4552" h="1296275" fill="none" extrusionOk="0">
                <a:moveTo>
                  <a:pt x="0" y="216050"/>
                </a:moveTo>
                <a:cubicBezTo>
                  <a:pt x="-18532" y="82762"/>
                  <a:pt x="96663" y="14656"/>
                  <a:pt x="216050" y="0"/>
                </a:cubicBezTo>
                <a:cubicBezTo>
                  <a:pt x="475630" y="-39302"/>
                  <a:pt x="605485" y="31314"/>
                  <a:pt x="750343" y="0"/>
                </a:cubicBezTo>
                <a:cubicBezTo>
                  <a:pt x="895201" y="-31314"/>
                  <a:pt x="1060815" y="10910"/>
                  <a:pt x="1301160" y="0"/>
                </a:cubicBezTo>
                <a:cubicBezTo>
                  <a:pt x="1541505" y="-10910"/>
                  <a:pt x="1588188" y="9307"/>
                  <a:pt x="1868502" y="0"/>
                </a:cubicBezTo>
                <a:cubicBezTo>
                  <a:pt x="1965524" y="-1556"/>
                  <a:pt x="2095179" y="127285"/>
                  <a:pt x="2084552" y="216050"/>
                </a:cubicBezTo>
                <a:cubicBezTo>
                  <a:pt x="2089156" y="381783"/>
                  <a:pt x="2033501" y="485775"/>
                  <a:pt x="2084552" y="665421"/>
                </a:cubicBezTo>
                <a:cubicBezTo>
                  <a:pt x="2135603" y="845067"/>
                  <a:pt x="2055858" y="876140"/>
                  <a:pt x="2084552" y="1080225"/>
                </a:cubicBezTo>
                <a:cubicBezTo>
                  <a:pt x="2068098" y="1207857"/>
                  <a:pt x="1977622" y="1320645"/>
                  <a:pt x="1868502" y="1296275"/>
                </a:cubicBezTo>
                <a:cubicBezTo>
                  <a:pt x="1603060" y="1362256"/>
                  <a:pt x="1506623" y="1247153"/>
                  <a:pt x="1317685" y="1296275"/>
                </a:cubicBezTo>
                <a:cubicBezTo>
                  <a:pt x="1128747" y="1345397"/>
                  <a:pt x="956019" y="1239059"/>
                  <a:pt x="816441" y="1296275"/>
                </a:cubicBezTo>
                <a:cubicBezTo>
                  <a:pt x="676863" y="1353491"/>
                  <a:pt x="495061" y="1237370"/>
                  <a:pt x="216050" y="1296275"/>
                </a:cubicBezTo>
                <a:cubicBezTo>
                  <a:pt x="93042" y="1293464"/>
                  <a:pt x="-1514" y="1202651"/>
                  <a:pt x="0" y="1080225"/>
                </a:cubicBezTo>
                <a:cubicBezTo>
                  <a:pt x="-37499" y="925742"/>
                  <a:pt x="34429" y="823427"/>
                  <a:pt x="0" y="648138"/>
                </a:cubicBezTo>
                <a:cubicBezTo>
                  <a:pt x="-34429" y="472849"/>
                  <a:pt x="49733" y="431742"/>
                  <a:pt x="0" y="216050"/>
                </a:cubicBezTo>
                <a:close/>
              </a:path>
              <a:path w="2084552" h="1296275" stroke="0" extrusionOk="0">
                <a:moveTo>
                  <a:pt x="0" y="216050"/>
                </a:moveTo>
                <a:cubicBezTo>
                  <a:pt x="-9497" y="66918"/>
                  <a:pt x="90407" y="544"/>
                  <a:pt x="216050" y="0"/>
                </a:cubicBezTo>
                <a:cubicBezTo>
                  <a:pt x="492471" y="-19123"/>
                  <a:pt x="622940" y="9932"/>
                  <a:pt x="799916" y="0"/>
                </a:cubicBezTo>
                <a:cubicBezTo>
                  <a:pt x="976892" y="-9932"/>
                  <a:pt x="1104563" y="18838"/>
                  <a:pt x="1367258" y="0"/>
                </a:cubicBezTo>
                <a:cubicBezTo>
                  <a:pt x="1629953" y="-18838"/>
                  <a:pt x="1662904" y="57446"/>
                  <a:pt x="1868502" y="0"/>
                </a:cubicBezTo>
                <a:cubicBezTo>
                  <a:pt x="1997984" y="-3719"/>
                  <a:pt x="2059641" y="111945"/>
                  <a:pt x="2084552" y="216050"/>
                </a:cubicBezTo>
                <a:cubicBezTo>
                  <a:pt x="2113853" y="322394"/>
                  <a:pt x="2039088" y="499890"/>
                  <a:pt x="2084552" y="639496"/>
                </a:cubicBezTo>
                <a:cubicBezTo>
                  <a:pt x="2130016" y="779102"/>
                  <a:pt x="2078891" y="863454"/>
                  <a:pt x="2084552" y="1080225"/>
                </a:cubicBezTo>
                <a:cubicBezTo>
                  <a:pt x="2092554" y="1190807"/>
                  <a:pt x="1971167" y="1284813"/>
                  <a:pt x="1868502" y="1296275"/>
                </a:cubicBezTo>
                <a:cubicBezTo>
                  <a:pt x="1659018" y="1323742"/>
                  <a:pt x="1478799" y="1237593"/>
                  <a:pt x="1350734" y="1296275"/>
                </a:cubicBezTo>
                <a:cubicBezTo>
                  <a:pt x="1222669" y="1354957"/>
                  <a:pt x="1016638" y="1241248"/>
                  <a:pt x="849490" y="1296275"/>
                </a:cubicBezTo>
                <a:cubicBezTo>
                  <a:pt x="682342" y="1351302"/>
                  <a:pt x="445091" y="1263238"/>
                  <a:pt x="216050" y="1296275"/>
                </a:cubicBezTo>
                <a:cubicBezTo>
                  <a:pt x="78266" y="1313366"/>
                  <a:pt x="-1463" y="1226293"/>
                  <a:pt x="0" y="1080225"/>
                </a:cubicBezTo>
                <a:cubicBezTo>
                  <a:pt x="-43640" y="871638"/>
                  <a:pt x="11233" y="797558"/>
                  <a:pt x="0" y="639496"/>
                </a:cubicBezTo>
                <a:cubicBezTo>
                  <a:pt x="-11233" y="481434"/>
                  <a:pt x="37322" y="359083"/>
                  <a:pt x="0" y="216050"/>
                </a:cubicBezTo>
                <a:close/>
              </a:path>
            </a:pathLst>
          </a:custGeom>
          <a:solidFill>
            <a:schemeClr val="accent3">
              <a:lumMod val="90000"/>
            </a:schemeClr>
          </a:solidFill>
          <a:ln w="57150">
            <a:solidFill>
              <a:schemeClr val="accent3">
                <a:lumMod val="75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832847690"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ahoma"/>
                <a:ea typeface="Tahoma"/>
                <a:cs typeface="Calibri"/>
              </a:rPr>
              <a:t>Aimed to </a:t>
            </a:r>
            <a:r>
              <a:rPr lang="en-US" sz="1400" b="1">
                <a:solidFill>
                  <a:schemeClr val="tx1"/>
                </a:solidFill>
                <a:latin typeface="Tahoma"/>
                <a:ea typeface="Tahoma"/>
                <a:cs typeface="Calibri"/>
              </a:rPr>
              <a:t>minimize false negatives </a:t>
            </a:r>
            <a:r>
              <a:rPr lang="en-US" sz="1400">
                <a:solidFill>
                  <a:schemeClr val="tx1"/>
                </a:solidFill>
                <a:latin typeface="Tahoma"/>
                <a:ea typeface="Tahoma"/>
                <a:cs typeface="Calibri"/>
              </a:rPr>
              <a:t>by prioritizing recall score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28D4822-FA4F-51BD-C43B-7A10B695F039}"/>
              </a:ext>
            </a:extLst>
          </p:cNvPr>
          <p:cNvSpPr txBox="1"/>
          <p:nvPr/>
        </p:nvSpPr>
        <p:spPr>
          <a:xfrm>
            <a:off x="10476571" y="6222817"/>
            <a:ext cx="1758176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>
                <a:latin typeface="Tahoma"/>
                <a:ea typeface="Tahoma"/>
                <a:cs typeface="Tahoma"/>
                <a:hlinkClick r:id="rId8"/>
              </a:rPr>
              <a:t>Icon by Freepik</a:t>
            </a:r>
            <a:endParaRPr lang="en-US" sz="700"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4996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Slide Background Fill">
            <a:extLst>
              <a:ext uri="{FF2B5EF4-FFF2-40B4-BE49-F238E27FC236}">
                <a16:creationId xmlns:a16="http://schemas.microsoft.com/office/drawing/2014/main" id="{7D07B7BC-3270-4CF3-A7AA-0937908A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248F5E6-4377-481A-9615-8B26AF96A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95" name="Color">
              <a:extLst>
                <a:ext uri="{FF2B5EF4-FFF2-40B4-BE49-F238E27FC236}">
                  <a16:creationId xmlns:a16="http://schemas.microsoft.com/office/drawing/2014/main" id="{D8552057-9E04-4499-916A-649BB6B51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Color">
              <a:extLst>
                <a:ext uri="{FF2B5EF4-FFF2-40B4-BE49-F238E27FC236}">
                  <a16:creationId xmlns:a16="http://schemas.microsoft.com/office/drawing/2014/main" id="{D1194A2F-4E63-4228-A833-4D86528EA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7" name="Picture 86" descr="A graph with a blue line&#10;&#10;Description automatically generated">
            <a:extLst>
              <a:ext uri="{FF2B5EF4-FFF2-40B4-BE49-F238E27FC236}">
                <a16:creationId xmlns:a16="http://schemas.microsoft.com/office/drawing/2014/main" id="{A29BC352-59E4-2713-59F1-9F07A2E1C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03" y="2221258"/>
            <a:ext cx="5816873" cy="3559584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BAF1EA-DBBE-C3E6-3B33-08A8C4737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576072"/>
            <a:ext cx="10880691" cy="1546533"/>
          </a:xfrm>
        </p:spPr>
        <p:txBody>
          <a:bodyPr anchor="t">
            <a:normAutofit/>
          </a:bodyPr>
          <a:lstStyle/>
          <a:p>
            <a:r>
              <a:rPr lang="en-US">
                <a:latin typeface="Tahoma"/>
                <a:ea typeface="Tahoma"/>
                <a:cs typeface="Calibri Light"/>
              </a:rPr>
              <a:t>Model Development Process: Tuning The Random Forest Model</a:t>
            </a:r>
            <a:endParaRPr lang="en-US">
              <a:latin typeface="Tahoma"/>
              <a:ea typeface="Tahoma"/>
              <a:cs typeface="Tahoma"/>
            </a:endParaRP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EF6A9AA6-CEA8-290A-6B5A-D40070AB14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8179977"/>
              </p:ext>
            </p:extLst>
          </p:nvPr>
        </p:nvGraphicFramePr>
        <p:xfrm>
          <a:off x="5776751" y="1428503"/>
          <a:ext cx="6576580" cy="5331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2062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Add-in 7" title="Microsoft Power BI">
                <a:extLst>
                  <a:ext uri="{FF2B5EF4-FFF2-40B4-BE49-F238E27FC236}">
                    <a16:creationId xmlns:a16="http://schemas.microsoft.com/office/drawing/2014/main" id="{D3D854BC-8545-1348-B7FE-2BFAA9B793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3329496"/>
                  </p:ext>
                </p:extLst>
              </p:nvPr>
            </p:nvGraphicFramePr>
            <p:xfrm>
              <a:off x="2314" y="-28630"/>
              <a:ext cx="11884886" cy="690282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Add-in 7" title="Microsoft Power BI">
                <a:extLst>
                  <a:ext uri="{FF2B5EF4-FFF2-40B4-BE49-F238E27FC236}">
                    <a16:creationId xmlns:a16="http://schemas.microsoft.com/office/drawing/2014/main" id="{D3D854BC-8545-1348-B7FE-2BFAA9B793C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4" y="-28630"/>
                <a:ext cx="11884886" cy="690282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8192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2AB8-370A-8F17-E31E-635D5412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6846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Tahoma"/>
                <a:ea typeface="Tahoma"/>
                <a:cs typeface="Calibri Light"/>
              </a:rPr>
              <a:t>Insights &amp; Recommendations</a:t>
            </a:r>
            <a:endParaRPr lang="en-US">
              <a:latin typeface="Tahoma"/>
              <a:ea typeface="Tahoma"/>
              <a:cs typeface="Tahom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3C12A4-BF4E-004A-1FB8-DD0BCBD620B0}"/>
              </a:ext>
            </a:extLst>
          </p:cNvPr>
          <p:cNvSpPr txBox="1"/>
          <p:nvPr/>
        </p:nvSpPr>
        <p:spPr>
          <a:xfrm>
            <a:off x="4646" y="6546694"/>
            <a:ext cx="809392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cs typeface="Calibri"/>
              </a:rPr>
              <a:t>* Note that data is missing January – February 2014, and August – December 2017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C8B68B8-8BBF-BDFD-CF65-817D3E58611E}"/>
              </a:ext>
            </a:extLst>
          </p:cNvPr>
          <p:cNvGrpSpPr/>
          <p:nvPr/>
        </p:nvGrpSpPr>
        <p:grpSpPr>
          <a:xfrm>
            <a:off x="8509011" y="1113583"/>
            <a:ext cx="3378866" cy="5074647"/>
            <a:chOff x="8840705" y="1382524"/>
            <a:chExt cx="2446537" cy="480570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4B7750-7FD4-B900-9359-64B1E5A2F8A7}"/>
                </a:ext>
              </a:extLst>
            </p:cNvPr>
            <p:cNvSpPr/>
            <p:nvPr/>
          </p:nvSpPr>
          <p:spPr>
            <a:xfrm>
              <a:off x="8840705" y="1382524"/>
              <a:ext cx="2446537" cy="480570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09E6613-310A-1569-57F7-8B236B735BA9}"/>
                </a:ext>
              </a:extLst>
            </p:cNvPr>
            <p:cNvSpPr/>
            <p:nvPr/>
          </p:nvSpPr>
          <p:spPr>
            <a:xfrm>
              <a:off x="8972459" y="4092892"/>
              <a:ext cx="2190510" cy="902031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>
                  <a:latin typeface="Tahoma"/>
                  <a:ea typeface="Tahoma"/>
                  <a:cs typeface="Calibri"/>
                </a:rPr>
                <a:t>Accuracy:</a:t>
              </a:r>
            </a:p>
            <a:p>
              <a:pPr algn="ctr"/>
              <a:r>
                <a:rPr lang="en-US" sz="1600" b="1">
                  <a:latin typeface="Tahoma"/>
                  <a:ea typeface="Tahoma"/>
                  <a:cs typeface="Calibri"/>
                </a:rPr>
                <a:t>80%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F4CD60B-9D40-7FDF-9F32-0318E4DCA0E1}"/>
                </a:ext>
              </a:extLst>
            </p:cNvPr>
            <p:cNvSpPr/>
            <p:nvPr/>
          </p:nvSpPr>
          <p:spPr>
            <a:xfrm>
              <a:off x="8972458" y="1976403"/>
              <a:ext cx="2190510" cy="902031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>
                  <a:latin typeface="Tahoma"/>
                  <a:ea typeface="Tahoma"/>
                  <a:cs typeface="Calibri"/>
                </a:rPr>
                <a:t>False Discharge Rate:</a:t>
              </a:r>
              <a:endParaRPr lang="en-US"/>
            </a:p>
            <a:p>
              <a:pPr algn="ctr"/>
              <a:r>
                <a:rPr lang="en-US" sz="1400">
                  <a:latin typeface="Tahoma"/>
                  <a:ea typeface="Tahoma"/>
                  <a:cs typeface="Calibri"/>
                </a:rPr>
                <a:t> &lt; </a:t>
              </a:r>
              <a:r>
                <a:rPr lang="en-US" sz="1600" b="1">
                  <a:latin typeface="Tahoma"/>
                  <a:ea typeface="Tahoma"/>
                  <a:cs typeface="Calibri"/>
                </a:rPr>
                <a:t>5%</a:t>
              </a:r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CC63AE3-72F6-8725-FFBE-AB5325256BCE}"/>
                </a:ext>
              </a:extLst>
            </p:cNvPr>
            <p:cNvSpPr/>
            <p:nvPr/>
          </p:nvSpPr>
          <p:spPr>
            <a:xfrm>
              <a:off x="8972458" y="3039293"/>
              <a:ext cx="2190510" cy="902031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>
                  <a:latin typeface="Tahoma"/>
                  <a:ea typeface="Tahoma"/>
                  <a:cs typeface="Calibri"/>
                </a:rPr>
                <a:t>False Admission Rate: </a:t>
              </a:r>
              <a:endParaRPr lang="en-US"/>
            </a:p>
            <a:p>
              <a:pPr algn="ctr"/>
              <a:r>
                <a:rPr lang="en-US" sz="1600" b="1">
                  <a:solidFill>
                    <a:schemeClr val="bg1"/>
                  </a:solidFill>
                  <a:latin typeface="Tahoma"/>
                  <a:ea typeface="Tahoma"/>
                  <a:cs typeface="Calibri"/>
                </a:rPr>
                <a:t>16%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D29148B-2225-93AC-00F8-404D14871D26}"/>
                </a:ext>
              </a:extLst>
            </p:cNvPr>
            <p:cNvSpPr/>
            <p:nvPr/>
          </p:nvSpPr>
          <p:spPr>
            <a:xfrm>
              <a:off x="8972458" y="5157384"/>
              <a:ext cx="2190510" cy="902031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>
                  <a:latin typeface="Tahoma"/>
                  <a:ea typeface="Tahoma"/>
                  <a:cs typeface="Calibri"/>
                </a:rPr>
                <a:t>Most influential variable: History of Cognitive Disorders</a:t>
              </a:r>
              <a:endParaRPr lang="en-US" sz="1400">
                <a:latin typeface="Tahoma"/>
                <a:ea typeface="Tahoma"/>
                <a:cs typeface="Tahoma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F810712-E4F3-C770-8FFC-3FE7DBEB1A13}"/>
                </a:ext>
              </a:extLst>
            </p:cNvPr>
            <p:cNvSpPr/>
            <p:nvPr/>
          </p:nvSpPr>
          <p:spPr>
            <a:xfrm>
              <a:off x="8971283" y="1510861"/>
              <a:ext cx="2184421" cy="420413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latin typeface="Tahoma"/>
                  <a:ea typeface="+mn-lt"/>
                  <a:cs typeface="+mn-lt"/>
                </a:rPr>
                <a:t>Model Insights</a:t>
              </a:r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CA1EC94-3774-02A7-04BF-E7059F567C78}"/>
              </a:ext>
            </a:extLst>
          </p:cNvPr>
          <p:cNvGrpSpPr/>
          <p:nvPr/>
        </p:nvGrpSpPr>
        <p:grpSpPr>
          <a:xfrm>
            <a:off x="301683" y="1113583"/>
            <a:ext cx="7796888" cy="5074861"/>
            <a:chOff x="515743" y="1382524"/>
            <a:chExt cx="7043853" cy="480592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D1B96FC-A00A-8A23-5CD6-DD12DDD99520}"/>
                </a:ext>
              </a:extLst>
            </p:cNvPr>
            <p:cNvSpPr/>
            <p:nvPr/>
          </p:nvSpPr>
          <p:spPr>
            <a:xfrm>
              <a:off x="515743" y="1382524"/>
              <a:ext cx="7043853" cy="480592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D6E3A80-B8C8-3D7A-C2DB-2626A0BE42A6}"/>
                </a:ext>
              </a:extLst>
            </p:cNvPr>
            <p:cNvSpPr/>
            <p:nvPr/>
          </p:nvSpPr>
          <p:spPr>
            <a:xfrm>
              <a:off x="2938915" y="2323302"/>
              <a:ext cx="2190510" cy="902031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>
                  <a:latin typeface="Tahoma"/>
                  <a:ea typeface="Tahoma"/>
                  <a:cs typeface="Calibri"/>
                </a:rPr>
                <a:t>ESI Level 2 drops for ESL patients</a:t>
              </a:r>
              <a:endParaRPr lang="en-US" sz="1400">
                <a:latin typeface="Tahoma"/>
                <a:ea typeface="Tahoma"/>
                <a:cs typeface="Tahoma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374074B-BDB5-48A3-480A-B95DFD5F0549}"/>
                </a:ext>
              </a:extLst>
            </p:cNvPr>
            <p:cNvSpPr/>
            <p:nvPr/>
          </p:nvSpPr>
          <p:spPr>
            <a:xfrm>
              <a:off x="744975" y="2323302"/>
              <a:ext cx="2190510" cy="902031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>
                  <a:latin typeface="Tahoma"/>
                  <a:ea typeface="Tahoma"/>
                  <a:cs typeface="Calibri"/>
                </a:rPr>
                <a:t>Busiest Times in the ER: 11am-2pm; March-June*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5D3CEBB-3C53-214A-E49C-B4D11E7D539C}"/>
                </a:ext>
              </a:extLst>
            </p:cNvPr>
            <p:cNvSpPr/>
            <p:nvPr/>
          </p:nvSpPr>
          <p:spPr>
            <a:xfrm>
              <a:off x="1901686" y="3504354"/>
              <a:ext cx="2190510" cy="902031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>
                  <a:latin typeface="Tahoma"/>
                  <a:ea typeface="Tahoma"/>
                  <a:cs typeface="Calibri"/>
                </a:rPr>
                <a:t>Most common underlying condition: High Blood Pressure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F4D73EF-9CD6-1209-331B-99CCBDE3652E}"/>
                </a:ext>
              </a:extLst>
            </p:cNvPr>
            <p:cNvSpPr/>
            <p:nvPr/>
          </p:nvSpPr>
          <p:spPr>
            <a:xfrm>
              <a:off x="4090059" y="3495595"/>
              <a:ext cx="2190510" cy="902031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>
                  <a:latin typeface="Tahoma"/>
                  <a:ea typeface="Tahoma"/>
                  <a:cs typeface="Calibri"/>
                </a:rPr>
                <a:t>Commonly occurs with other heart-related conditions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6BDC022-73D7-5384-7B58-006ED885D50E}"/>
                </a:ext>
              </a:extLst>
            </p:cNvPr>
            <p:cNvSpPr/>
            <p:nvPr/>
          </p:nvSpPr>
          <p:spPr>
            <a:xfrm>
              <a:off x="1901687" y="4770614"/>
              <a:ext cx="2190510" cy="902031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>
                  <a:latin typeface="Tahoma"/>
                  <a:ea typeface="Tahoma"/>
                  <a:cs typeface="Calibri"/>
                </a:rPr>
                <a:t>Most common complaints: abdominal pain &amp; "other."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37A8F20-A795-9BB0-5CCE-B65B762C78AE}"/>
                </a:ext>
              </a:extLst>
            </p:cNvPr>
            <p:cNvSpPr/>
            <p:nvPr/>
          </p:nvSpPr>
          <p:spPr>
            <a:xfrm>
              <a:off x="4081301" y="4770615"/>
              <a:ext cx="2190510" cy="902031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>
                  <a:latin typeface="Tahoma"/>
                  <a:ea typeface="Tahoma"/>
                  <a:cs typeface="Calibri"/>
                </a:rPr>
                <a:t>Commonly occurs with other stomach issues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54DBC09-053D-550D-1984-15144F50C218}"/>
                </a:ext>
              </a:extLst>
            </p:cNvPr>
            <p:cNvSpPr/>
            <p:nvPr/>
          </p:nvSpPr>
          <p:spPr>
            <a:xfrm>
              <a:off x="5128088" y="2333885"/>
              <a:ext cx="2190510" cy="902031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>
                  <a:latin typeface="Tahoma"/>
                  <a:ea typeface="Tahoma"/>
                  <a:cs typeface="Calibri"/>
                </a:rPr>
                <a:t>Underutilization of hospital resources by ESL patients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9B7785E-F8AA-4E12-7A80-370188B2E7CE}"/>
                </a:ext>
              </a:extLst>
            </p:cNvPr>
            <p:cNvSpPr/>
            <p:nvPr/>
          </p:nvSpPr>
          <p:spPr>
            <a:xfrm>
              <a:off x="840255" y="1711944"/>
              <a:ext cx="6542689" cy="42041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latin typeface="Tahoma"/>
                  <a:ea typeface="+mn-lt"/>
                  <a:cs typeface="+mn-lt"/>
                </a:rPr>
                <a:t>Patient</a:t>
              </a:r>
              <a:r>
                <a:rPr lang="en-US">
                  <a:latin typeface="Tahoma"/>
                  <a:ea typeface="Calibri"/>
                  <a:cs typeface="Calibri"/>
                </a:rPr>
                <a:t> Data Key Insights</a:t>
              </a:r>
              <a:endParaRPr lang="en-US">
                <a:latin typeface="Tahoma"/>
                <a:ea typeface="Tahoma"/>
                <a:cs typeface="Tahoma"/>
              </a:endParaRP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B634A112-05ED-B9FB-F1E1-FD025BAA540E}"/>
                </a:ext>
              </a:extLst>
            </p:cNvPr>
            <p:cNvSpPr/>
            <p:nvPr/>
          </p:nvSpPr>
          <p:spPr>
            <a:xfrm>
              <a:off x="3866931" y="3849413"/>
              <a:ext cx="508001" cy="394138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9B894FD6-875E-4CC9-B6A6-4BBD1C9214C1}"/>
                </a:ext>
              </a:extLst>
            </p:cNvPr>
            <p:cNvSpPr/>
            <p:nvPr/>
          </p:nvSpPr>
          <p:spPr>
            <a:xfrm>
              <a:off x="3852233" y="5233007"/>
              <a:ext cx="560554" cy="394138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Graphic 22" descr="Heart organ with solid fill">
            <a:extLst>
              <a:ext uri="{FF2B5EF4-FFF2-40B4-BE49-F238E27FC236}">
                <a16:creationId xmlns:a16="http://schemas.microsoft.com/office/drawing/2014/main" id="{9728B3D2-BDC6-56E1-F553-AD89A6130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6635" y="3330389"/>
            <a:ext cx="914400" cy="914400"/>
          </a:xfrm>
          <a:prstGeom prst="rect">
            <a:avLst/>
          </a:prstGeom>
        </p:spPr>
      </p:pic>
      <p:pic>
        <p:nvPicPr>
          <p:cNvPr id="24" name="Graphic 23" descr="Stomach with solid fill">
            <a:extLst>
              <a:ext uri="{FF2B5EF4-FFF2-40B4-BE49-F238E27FC236}">
                <a16:creationId xmlns:a16="http://schemas.microsoft.com/office/drawing/2014/main" id="{4E207E6E-6A63-E127-3BB0-204C5D856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176" y="46750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61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7497C8-8B3A-106B-BC3E-7555A1D1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>
                <a:latin typeface="Tahoma"/>
                <a:ea typeface="Tahoma"/>
                <a:cs typeface="Calibri Light"/>
              </a:rPr>
              <a:t>References</a:t>
            </a:r>
            <a:endParaRPr lang="en-US" sz="5400">
              <a:latin typeface="Tahoma"/>
              <a:ea typeface="Tahoma"/>
            </a:endParaRPr>
          </a:p>
        </p:txBody>
      </p:sp>
      <p:pic>
        <p:nvPicPr>
          <p:cNvPr id="5" name="Picture 4" descr="Desk with stethoscope and computer keyboard">
            <a:extLst>
              <a:ext uri="{FF2B5EF4-FFF2-40B4-BE49-F238E27FC236}">
                <a16:creationId xmlns:a16="http://schemas.microsoft.com/office/drawing/2014/main" id="{F265C656-7FD4-C034-4B40-2E576D7CE1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53" r="2919" b="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B9357-9B5E-A9F1-FD95-4DF74D87B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>
                <a:latin typeface="Tahoma"/>
                <a:ea typeface="+mn-lt"/>
                <a:cs typeface="+mn-lt"/>
              </a:rPr>
              <a:t>Carrasquillo O, </a:t>
            </a:r>
            <a:r>
              <a:rPr lang="en-US" sz="1200" err="1">
                <a:latin typeface="Tahoma"/>
                <a:ea typeface="+mn-lt"/>
                <a:cs typeface="+mn-lt"/>
              </a:rPr>
              <a:t>Orav</a:t>
            </a:r>
            <a:r>
              <a:rPr lang="en-US" sz="1200">
                <a:latin typeface="Tahoma"/>
                <a:ea typeface="+mn-lt"/>
                <a:cs typeface="+mn-lt"/>
              </a:rPr>
              <a:t> EJ, Brennan TA, </a:t>
            </a:r>
            <a:r>
              <a:rPr lang="en-US" sz="1200" err="1">
                <a:latin typeface="Tahoma"/>
                <a:ea typeface="+mn-lt"/>
                <a:cs typeface="+mn-lt"/>
              </a:rPr>
              <a:t>Burstin</a:t>
            </a:r>
            <a:r>
              <a:rPr lang="en-US" sz="1200">
                <a:latin typeface="Tahoma"/>
                <a:ea typeface="+mn-lt"/>
                <a:cs typeface="+mn-lt"/>
              </a:rPr>
              <a:t> HR. "Impact of language barriers on patient satisfaction in an emergency department." J Gen Intern Med. 1999 Feb;14(2):82-7. Doi: 10.1046/j.1525-1497.1999.00293.x. PMID: 10051778</a:t>
            </a:r>
            <a:endParaRPr lang="en-US" sz="1200">
              <a:latin typeface="Tahoma"/>
              <a:ea typeface="Tahoma"/>
              <a:cs typeface="Calibri" panose="020F0502020204030204"/>
            </a:endParaRPr>
          </a:p>
          <a:p>
            <a:r>
              <a:rPr lang="en-US" sz="1200">
                <a:latin typeface="Tahoma"/>
                <a:ea typeface="+mn-lt"/>
                <a:cs typeface="+mn-lt"/>
              </a:rPr>
              <a:t>Hong WS, </a:t>
            </a:r>
            <a:r>
              <a:rPr lang="en-US" sz="1200" err="1">
                <a:latin typeface="Tahoma"/>
                <a:ea typeface="+mn-lt"/>
                <a:cs typeface="+mn-lt"/>
              </a:rPr>
              <a:t>Haimovich</a:t>
            </a:r>
            <a:r>
              <a:rPr lang="en-US" sz="1200">
                <a:latin typeface="Tahoma"/>
                <a:ea typeface="+mn-lt"/>
                <a:cs typeface="+mn-lt"/>
              </a:rPr>
              <a:t> AD, Taylor RA (2018) "Predicting hospital admission at emergency department triage using machine learning." </a:t>
            </a:r>
            <a:r>
              <a:rPr lang="en-US" sz="1200" err="1">
                <a:latin typeface="Tahoma"/>
                <a:ea typeface="+mn-lt"/>
                <a:cs typeface="+mn-lt"/>
              </a:rPr>
              <a:t>PLoS</a:t>
            </a:r>
            <a:r>
              <a:rPr lang="en-US" sz="1200">
                <a:latin typeface="Tahoma"/>
                <a:ea typeface="+mn-lt"/>
                <a:cs typeface="+mn-lt"/>
              </a:rPr>
              <a:t> ONE 13(7): e0201016 https://doi.org/10.1371/journal.pone.0201016.</a:t>
            </a:r>
          </a:p>
          <a:p>
            <a:r>
              <a:rPr lang="en-US" sz="1200">
                <a:latin typeface="Tahoma"/>
                <a:ea typeface="+mn-lt"/>
                <a:cs typeface="+mn-lt"/>
              </a:rPr>
              <a:t>Tam, H.L., Chung, S.F. &amp; Lou, C.K. "A review of triage accuracy and future direction." BMC </a:t>
            </a:r>
            <a:r>
              <a:rPr lang="en-US" sz="1200" err="1">
                <a:latin typeface="Tahoma"/>
                <a:ea typeface="+mn-lt"/>
                <a:cs typeface="+mn-lt"/>
              </a:rPr>
              <a:t>Emerg</a:t>
            </a:r>
            <a:r>
              <a:rPr lang="en-US" sz="1200">
                <a:latin typeface="Tahoma"/>
                <a:ea typeface="+mn-lt"/>
                <a:cs typeface="+mn-lt"/>
              </a:rPr>
              <a:t> Med 18, 58 (2018). </a:t>
            </a:r>
            <a:r>
              <a:rPr lang="en-US" sz="1200">
                <a:latin typeface="Tahoma"/>
                <a:ea typeface="+mn-lt"/>
                <a:cs typeface="+mn-lt"/>
                <a:hlinkClick r:id="rId3"/>
              </a:rPr>
              <a:t>https://doi.org/10.1186/s12873-018-0215-0</a:t>
            </a:r>
            <a:endParaRPr lang="en-US" sz="1200">
              <a:latin typeface="Tahoma"/>
              <a:ea typeface="Tahoma"/>
              <a:cs typeface="Tahoma"/>
            </a:endParaRPr>
          </a:p>
          <a:p>
            <a:r>
              <a:rPr lang="en-US" sz="1200">
                <a:latin typeface="Tahoma"/>
                <a:ea typeface="+mn-lt"/>
                <a:cs typeface="+mn-lt"/>
              </a:rPr>
              <a:t>North Carolina State University. (2021, April 20). "Role of physical, mental health in cognitive impairment." ScienceDaily. Retrieved December 12, 2023 from www.sciencedaily.com/releases/2021/04/210420121433.html</a:t>
            </a:r>
            <a:endParaRPr lang="en-US" sz="1200">
              <a:latin typeface="Tahoma"/>
              <a:ea typeface="Tahoma"/>
              <a:cs typeface="Calibri"/>
            </a:endParaRPr>
          </a:p>
          <a:p>
            <a:r>
              <a:rPr lang="en-US" sz="1200" err="1">
                <a:latin typeface="Tahoma"/>
                <a:ea typeface="+mn-lt"/>
                <a:cs typeface="+mn-lt"/>
              </a:rPr>
              <a:t>Hitzek</a:t>
            </a:r>
            <a:r>
              <a:rPr lang="en-US" sz="1200">
                <a:latin typeface="Tahoma"/>
                <a:ea typeface="+mn-lt"/>
                <a:cs typeface="+mn-lt"/>
              </a:rPr>
              <a:t> J, Fischer-</a:t>
            </a:r>
            <a:r>
              <a:rPr lang="en-US" sz="1200" err="1">
                <a:latin typeface="Tahoma"/>
                <a:ea typeface="+mn-lt"/>
                <a:cs typeface="+mn-lt"/>
              </a:rPr>
              <a:t>Rosinský</a:t>
            </a:r>
            <a:r>
              <a:rPr lang="en-US" sz="1200">
                <a:latin typeface="Tahoma"/>
                <a:ea typeface="+mn-lt"/>
                <a:cs typeface="+mn-lt"/>
              </a:rPr>
              <a:t> A, </a:t>
            </a:r>
            <a:r>
              <a:rPr lang="en-US" sz="1200" err="1">
                <a:latin typeface="Tahoma"/>
                <a:ea typeface="+mn-lt"/>
                <a:cs typeface="+mn-lt"/>
              </a:rPr>
              <a:t>Möckel</a:t>
            </a:r>
            <a:r>
              <a:rPr lang="en-US" sz="1200">
                <a:latin typeface="Tahoma"/>
                <a:ea typeface="+mn-lt"/>
                <a:cs typeface="+mn-lt"/>
              </a:rPr>
              <a:t> M, Kuhlmann SL, </a:t>
            </a:r>
            <a:r>
              <a:rPr lang="en-US" sz="1200" err="1">
                <a:latin typeface="Tahoma"/>
                <a:ea typeface="+mn-lt"/>
                <a:cs typeface="+mn-lt"/>
              </a:rPr>
              <a:t>Slagman</a:t>
            </a:r>
            <a:r>
              <a:rPr lang="en-US" sz="1200">
                <a:latin typeface="Tahoma"/>
                <a:ea typeface="+mn-lt"/>
                <a:cs typeface="+mn-lt"/>
              </a:rPr>
              <a:t> "A. Influence of Weekday and Seasonal Trends on Urgency and In-hospital Mortality of Emergency Department Patients." Front Public Health. 2022 Apr 25;10:711235. </a:t>
            </a:r>
            <a:r>
              <a:rPr lang="en-US" sz="1200" err="1">
                <a:latin typeface="Tahoma"/>
                <a:ea typeface="+mn-lt"/>
                <a:cs typeface="+mn-lt"/>
              </a:rPr>
              <a:t>doi</a:t>
            </a:r>
            <a:r>
              <a:rPr lang="en-US" sz="1200">
                <a:latin typeface="Tahoma"/>
                <a:ea typeface="+mn-lt"/>
                <a:cs typeface="+mn-lt"/>
              </a:rPr>
              <a:t>: 10.3389/fpubh.2022.711235. PMID: 35530732; PMCID: PMC9068998.</a:t>
            </a:r>
          </a:p>
          <a:p>
            <a:endParaRPr lang="en-US" sz="1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497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DAD36-0A2E-944D-43BD-6C340E94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056" y="-251311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3" cy="2510866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893BE-1445-E59B-DB40-053D3745F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923" y="1953214"/>
            <a:ext cx="9985323" cy="3480732"/>
          </a:xfrm>
          <a:noFill/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r>
              <a:rPr lang="en-US"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Triage Procedure based on:</a:t>
            </a:r>
          </a:p>
          <a:p>
            <a:pPr lvl="1"/>
            <a:r>
              <a:rPr lang="en-US" sz="33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Severity</a:t>
            </a:r>
          </a:p>
          <a:p>
            <a:pPr lvl="1"/>
            <a:r>
              <a:rPr lang="en-US" sz="33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Available Resources</a:t>
            </a:r>
          </a:p>
          <a:p>
            <a:endParaRPr lang="en-US" sz="4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4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Severity </a:t>
            </a:r>
          </a:p>
          <a:p>
            <a:pPr marL="0" indent="0">
              <a:buNone/>
            </a:pPr>
            <a:r>
              <a:rPr lang="en-US"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your emergency life-threatening? You may not know!</a:t>
            </a:r>
          </a:p>
          <a:p>
            <a:pPr marL="0" indent="0">
              <a:buNone/>
            </a:pPr>
            <a:r>
              <a:rPr lang="en-US"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urgent is your condition if not life-threatening? </a:t>
            </a:r>
          </a:p>
          <a:p>
            <a:pPr marL="0" indent="0">
              <a:buNone/>
            </a:pPr>
            <a:endParaRPr lang="en-US" sz="4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4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Available Resources</a:t>
            </a:r>
          </a:p>
          <a:p>
            <a:pPr marL="0" indent="0">
              <a:buNone/>
            </a:pPr>
            <a:r>
              <a:rPr lang="en-US"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Staff on-shift</a:t>
            </a:r>
          </a:p>
          <a:p>
            <a:pPr marL="0" indent="0">
              <a:buNone/>
            </a:pPr>
            <a:r>
              <a:rPr lang="en-US"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Medical instruments and tests</a:t>
            </a:r>
          </a:p>
          <a:p>
            <a:pPr marL="0" indent="0">
              <a:buNone/>
            </a:pPr>
            <a:r>
              <a:rPr lang="en-US" sz="4000" u="sng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Technology</a:t>
            </a:r>
            <a:r>
              <a:rPr lang="en-US"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indent="0">
              <a:buNone/>
            </a:pPr>
            <a:endParaRPr lang="en-US" sz="2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140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72651A3-56C9-226E-861A-742BC849705E}"/>
              </a:ext>
            </a:extLst>
          </p:cNvPr>
          <p:cNvSpPr txBox="1"/>
          <p:nvPr/>
        </p:nvSpPr>
        <p:spPr>
          <a:xfrm>
            <a:off x="3244273" y="1142166"/>
            <a:ext cx="8060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universal experience: visiting hospital emergency.</a:t>
            </a:r>
          </a:p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Getting there, maybe with great haste, just to wait (usually).. Why?</a:t>
            </a:r>
            <a:endParaRPr lang="en-CA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5D2B88-45D9-EB03-5E42-92880546648D}"/>
              </a:ext>
            </a:extLst>
          </p:cNvPr>
          <p:cNvSpPr txBox="1"/>
          <p:nvPr/>
        </p:nvSpPr>
        <p:spPr>
          <a:xfrm>
            <a:off x="2696546" y="5598663"/>
            <a:ext cx="787458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>
                <a:latin typeface="Tahoma"/>
                <a:ea typeface="Tahoma"/>
                <a:cs typeface="Tahoma"/>
              </a:rPr>
              <a:t>What are the limitations of the resources we use? How can we improve?</a:t>
            </a:r>
          </a:p>
          <a:p>
            <a:pPr algn="ctr"/>
            <a:r>
              <a:rPr lang="en-US"/>
              <a:t>Background Research &amp; Data Source</a:t>
            </a:r>
            <a:r>
              <a:rPr lang="en-US" baseline="30000"/>
              <a:t>1</a:t>
            </a:r>
            <a:endParaRPr lang="en-CA"/>
          </a:p>
          <a:p>
            <a:pPr algn="ctr"/>
            <a:endParaRPr lang="en-CA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63D599-E56B-B5A9-DCC6-0F29BA060EDF}"/>
              </a:ext>
            </a:extLst>
          </p:cNvPr>
          <p:cNvSpPr txBox="1"/>
          <p:nvPr/>
        </p:nvSpPr>
        <p:spPr>
          <a:xfrm>
            <a:off x="-4747" y="6109883"/>
            <a:ext cx="1163156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__________________________________________________________________________________________________ </a:t>
            </a:r>
          </a:p>
          <a:p>
            <a:r>
              <a:rPr lang="en-US" sz="1400" b="0" i="0" u="none" strike="noStrike" baseline="300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 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Hong WS, </a:t>
            </a:r>
            <a:r>
              <a:rPr lang="en-US" sz="14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Haimovich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AD, Taylor RA (2018) Predicting hospital admission at emergency department triage using machine learning. </a:t>
            </a:r>
            <a:r>
              <a:rPr lang="en-US" sz="14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PLoS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ONE 13(7): e0201016 https://doi.org/10.1371/journal.pone.0201016.</a:t>
            </a:r>
            <a:endParaRPr lang="en-CA" sz="1400"/>
          </a:p>
        </p:txBody>
      </p:sp>
    </p:spTree>
    <p:extLst>
      <p:ext uri="{BB962C8B-B14F-4D97-AF65-F5344CB8AC3E}">
        <p14:creationId xmlns:p14="http://schemas.microsoft.com/office/powerpoint/2010/main" val="374414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A39E5-2446-6232-F3C3-F57C763A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019" y="165991"/>
            <a:ext cx="9357865" cy="47255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 Understanding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A8B10-668A-DA3C-20BA-36DF5080ABBD}"/>
              </a:ext>
            </a:extLst>
          </p:cNvPr>
          <p:cNvSpPr txBox="1"/>
          <p:nvPr/>
        </p:nvSpPr>
        <p:spPr>
          <a:xfrm>
            <a:off x="965930" y="1500342"/>
            <a:ext cx="2980575" cy="438894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fontAlgn="ba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b="0" i="0" u="none" strike="noStrike">
                <a:effectLst/>
                <a:latin typeface="Tahoma"/>
                <a:ea typeface="Tahoma"/>
                <a:cs typeface="Tahoma"/>
              </a:rPr>
              <a:t>The </a:t>
            </a:r>
            <a:r>
              <a:rPr lang="en-US" sz="1200" b="1" i="0" u="sng" strike="noStrike">
                <a:effectLst/>
                <a:latin typeface="Tahoma"/>
                <a:ea typeface="Tahoma"/>
                <a:cs typeface="Tahoma"/>
                <a:hlinkClick r:id="rId2"/>
              </a:rPr>
              <a:t>Yale New Haven</a:t>
            </a:r>
            <a:endParaRPr lang="en-US" sz="1200" b="1" i="0" u="sng" strike="noStrike">
              <a:effectLst/>
              <a:latin typeface="Tahoma"/>
              <a:ea typeface="Tahoma"/>
              <a:cs typeface="Tahoma"/>
            </a:endParaRPr>
          </a:p>
          <a:p>
            <a:pPr fontAlgn="ba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b="1" i="0" u="sng" strike="noStrike">
                <a:effectLst/>
                <a:latin typeface="Tahoma"/>
                <a:ea typeface="Tahoma"/>
                <a:cs typeface="Tahoma"/>
                <a:hlinkClick r:id="rId2"/>
              </a:rPr>
              <a:t> Health System</a:t>
            </a:r>
            <a:r>
              <a:rPr lang="en-US" sz="1200" b="1" i="0" u="none" strike="noStrike">
                <a:effectLst/>
                <a:latin typeface="Tahoma"/>
                <a:ea typeface="Tahoma"/>
                <a:cs typeface="Tahoma"/>
              </a:rPr>
              <a:t> (YNHHS)</a:t>
            </a:r>
          </a:p>
          <a:p>
            <a:pPr fontAlgn="ba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sz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b="0" i="0" u="sng" strike="noStrike">
                <a:effectLst/>
                <a:latin typeface="Tahoma"/>
                <a:ea typeface="Tahoma"/>
                <a:cs typeface="Tahoma"/>
              </a:rPr>
              <a:t>Who they are</a:t>
            </a:r>
            <a:r>
              <a:rPr lang="en-US" sz="1200" b="0" i="0" u="none" strike="noStrike">
                <a:effectLst/>
                <a:latin typeface="Tahoma"/>
                <a:ea typeface="Tahoma"/>
                <a:cs typeface="Tahoma"/>
              </a:rPr>
              <a:t>: A non-profit health system</a:t>
            </a:r>
          </a:p>
          <a:p>
            <a:pPr fontAlgn="ba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sz="1200" b="0" i="0" u="none" strike="noStrike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u="sng">
                <a:latin typeface="Tahoma"/>
                <a:ea typeface="Tahoma"/>
                <a:cs typeface="Tahoma"/>
              </a:rPr>
              <a:t>What they include: </a:t>
            </a:r>
            <a:r>
              <a:rPr lang="en-US" sz="1200">
                <a:latin typeface="Tahoma"/>
                <a:ea typeface="Tahoma"/>
                <a:cs typeface="Tahoma"/>
              </a:rPr>
              <a:t>Hospitals, a medical foundation, several multispecialty </a:t>
            </a:r>
            <a:r>
              <a:rPr lang="en-US" sz="1200" err="1">
                <a:latin typeface="Tahoma"/>
                <a:ea typeface="Tahoma"/>
                <a:cs typeface="Tahoma"/>
              </a:rPr>
              <a:t>centres</a:t>
            </a:r>
            <a:r>
              <a:rPr lang="en-US" sz="1200">
                <a:latin typeface="Tahoma"/>
                <a:ea typeface="Tahoma"/>
                <a:cs typeface="Tahoma"/>
              </a:rPr>
              <a:t>, and outpatient locations</a:t>
            </a:r>
          </a:p>
          <a:p>
            <a:pPr fontAlgn="ba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sz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b="0" i="0" u="sng" strike="noStrike">
                <a:effectLst/>
                <a:latin typeface="Tahoma"/>
                <a:ea typeface="Tahoma"/>
                <a:cs typeface="Tahoma"/>
              </a:rPr>
              <a:t>What areas they cover: </a:t>
            </a:r>
            <a:r>
              <a:rPr lang="en-US" sz="1200" b="0" i="0" u="none" strike="noStrike">
                <a:effectLst/>
                <a:latin typeface="Tahoma"/>
                <a:ea typeface="Tahoma"/>
                <a:cs typeface="Tahoma"/>
              </a:rPr>
              <a:t>Westchester, New York to Westerly, Rhode Island</a:t>
            </a:r>
          </a:p>
          <a:p>
            <a:pPr fontAlgn="ba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sz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b="0" i="0" u="sng" strike="noStrike">
                <a:effectLst/>
                <a:latin typeface="Tahoma"/>
                <a:ea typeface="Tahoma"/>
                <a:cs typeface="Tahoma"/>
              </a:rPr>
              <a:t>Product:</a:t>
            </a:r>
          </a:p>
          <a:p>
            <a:pPr fontAlgn="ba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>
                <a:latin typeface="Tahoma"/>
                <a:ea typeface="Tahoma"/>
                <a:cs typeface="Tahoma"/>
              </a:rPr>
              <a:t>“Integrated, high value, patient-centred care”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>
              <a:latin typeface="Tahoma"/>
              <a:ea typeface="Tahoma"/>
              <a:cs typeface="Tahom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9B3BAA-B44B-9B63-E97A-C67D98F19151}"/>
              </a:ext>
            </a:extLst>
          </p:cNvPr>
          <p:cNvSpPr txBox="1"/>
          <p:nvPr/>
        </p:nvSpPr>
        <p:spPr>
          <a:xfrm>
            <a:off x="965930" y="1047603"/>
            <a:ext cx="325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</a:t>
            </a:r>
            <a:endParaRPr lang="en-CA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1B7E87-6947-310C-CEEC-3E4708FA5459}"/>
              </a:ext>
            </a:extLst>
          </p:cNvPr>
          <p:cNvSpPr txBox="1"/>
          <p:nvPr/>
        </p:nvSpPr>
        <p:spPr>
          <a:xfrm>
            <a:off x="4557035" y="1500341"/>
            <a:ext cx="2969578" cy="438894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>
                <a:latin typeface="Tahoma"/>
                <a:ea typeface="Tahoma"/>
                <a:cs typeface="Tahoma"/>
              </a:rPr>
              <a:t>Due to pressure to increase support for individuals facing a language barrier (i.e. minority demographics) on university campuses, YNHHS hired us to look at their existing triage data and improve triage for patients of that specific case.</a:t>
            </a:r>
          </a:p>
          <a:p>
            <a:pPr marL="228600" indent="-228600" fontAlgn="base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200">
                <a:latin typeface="Tahoma"/>
                <a:ea typeface="Tahoma"/>
                <a:cs typeface="Tahoma"/>
              </a:rPr>
              <a:t>What are the overarching trends among emergency department patients?</a:t>
            </a:r>
          </a:p>
          <a:p>
            <a:pPr marL="228600" indent="-228600" fontAlgn="base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200">
                <a:latin typeface="Tahoma"/>
                <a:ea typeface="Tahoma"/>
                <a:cs typeface="Tahoma"/>
              </a:rPr>
              <a:t>Are discrepancies between treatment and utilization of healthcare present between different first language speakers?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A42947-A7A4-558A-960B-E4683D329206}"/>
              </a:ext>
            </a:extLst>
          </p:cNvPr>
          <p:cNvSpPr txBox="1"/>
          <p:nvPr/>
        </p:nvSpPr>
        <p:spPr>
          <a:xfrm>
            <a:off x="4662449" y="1014921"/>
            <a:ext cx="325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Scenario</a:t>
            </a:r>
            <a:endParaRPr lang="en-CA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26874D-C4E0-3183-59D5-3B7D9757FD93}"/>
              </a:ext>
            </a:extLst>
          </p:cNvPr>
          <p:cNvSpPr txBox="1"/>
          <p:nvPr/>
        </p:nvSpPr>
        <p:spPr>
          <a:xfrm>
            <a:off x="8254398" y="1434646"/>
            <a:ext cx="2969578" cy="44479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>
                <a:latin typeface="Tahoma"/>
                <a:ea typeface="Tahoma"/>
                <a:cs typeface="Tahoma"/>
              </a:rPr>
              <a:t>Cleaned and preprocessed historical triage data from YNHHS hospitals.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u="none" strike="noStrike">
                <a:solidFill>
                  <a:srgbClr val="000000"/>
                </a:solidFill>
                <a:effectLst/>
                <a:latin typeface="Tahoma"/>
                <a:ea typeface="Tahoma"/>
                <a:cs typeface="Tahoma"/>
              </a:rPr>
              <a:t>A machine learning model with an accuracy of 85% or higher</a:t>
            </a:r>
            <a:endParaRPr lang="en-US" sz="1200">
              <a:latin typeface="Tahoma"/>
              <a:ea typeface="Tahoma"/>
              <a:cs typeface="Tahoma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sz="1200">
                <a:latin typeface="Tahoma"/>
                <a:ea typeface="Tahoma"/>
                <a:cs typeface="Tahoma"/>
              </a:rPr>
              <a:t>False Negatives (i.e. patients who were falsely discharged) no more than 5%. 	</a:t>
            </a:r>
          </a:p>
          <a:p>
            <a:pPr marL="342900" indent="-342900" fontAlgn="base">
              <a:buFont typeface="+mj-lt"/>
              <a:buAutoNum type="arabicPeriod"/>
            </a:pPr>
            <a:endParaRPr lang="en-US" sz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sz="1200">
                <a:latin typeface="Tahoma"/>
                <a:ea typeface="Tahoma"/>
                <a:cs typeface="Tahoma"/>
              </a:rPr>
              <a:t>False Positives (i.e. patients who were falsely admitted) no more than 25-35% </a:t>
            </a:r>
            <a:endParaRPr lang="en-US" sz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fontAlgn="base">
              <a:buFont typeface="+mj-lt"/>
              <a:buAutoNum type="arabicPeriod"/>
            </a:pPr>
            <a:endParaRPr lang="en-US" sz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sz="1200">
                <a:latin typeface="Tahoma"/>
                <a:ea typeface="Tahoma"/>
                <a:cs typeface="Tahoma"/>
              </a:rPr>
              <a:t>Data visualizations and interactive dashboards presenting patient predictions, trends and figures that support the client’s needs. </a:t>
            </a:r>
          </a:p>
          <a:p>
            <a:pPr marL="342900" indent="-342900" fontAlgn="base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1200">
              <a:latin typeface="Tahoma"/>
              <a:ea typeface="Tahoma"/>
              <a:cs typeface="Tahoma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>
              <a:latin typeface="Tahoma"/>
              <a:ea typeface="Tahoma"/>
              <a:cs typeface="Tahom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F1391C-A15A-72D1-8760-B50D28ECB66B}"/>
              </a:ext>
            </a:extLst>
          </p:cNvPr>
          <p:cNvSpPr txBox="1"/>
          <p:nvPr/>
        </p:nvSpPr>
        <p:spPr>
          <a:xfrm>
            <a:off x="8231330" y="1014921"/>
            <a:ext cx="325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Deliverables/Goals</a:t>
            </a:r>
            <a:endParaRPr lang="en-CA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45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025F01-FEDB-D9BD-232A-D1363C859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24" y="960109"/>
            <a:ext cx="10255952" cy="489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80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35079-2178-0555-0E2B-690133D3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>
                <a:latin typeface="Tahoma"/>
                <a:ea typeface="Tahoma"/>
                <a:cs typeface="Tahoma"/>
              </a:rPr>
              <a:t>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13CF-2776-00D7-6B52-7B672F5D9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4126"/>
            <a:ext cx="3427001" cy="390858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endParaRPr lang="en-US" sz="2000">
              <a:latin typeface="Tahoma"/>
              <a:ea typeface="Tahoma"/>
              <a:cs typeface="Tahoma"/>
            </a:endParaRPr>
          </a:p>
          <a:p>
            <a:r>
              <a:rPr lang="en-US" sz="2000">
                <a:latin typeface="Tahoma"/>
                <a:ea typeface="Tahoma"/>
                <a:cs typeface="Times New Roman"/>
              </a:rPr>
              <a:t>From "Predicting hospital admission at emergency department triage using machine learning" by Hong W.S., </a:t>
            </a:r>
            <a:r>
              <a:rPr lang="en-US" sz="2000" err="1">
                <a:latin typeface="Tahoma"/>
                <a:ea typeface="Tahoma"/>
                <a:cs typeface="Times New Roman"/>
              </a:rPr>
              <a:t>Haimovich</a:t>
            </a:r>
            <a:r>
              <a:rPr lang="en-US" sz="2000">
                <a:latin typeface="Tahoma"/>
                <a:ea typeface="Tahoma"/>
                <a:cs typeface="Times New Roman"/>
              </a:rPr>
              <a:t> A.D., and Taylor R.A.</a:t>
            </a:r>
            <a:endParaRPr lang="en-US" sz="2000">
              <a:latin typeface="Tahoma"/>
              <a:ea typeface="Tahoma"/>
              <a:cs typeface="Tahoma"/>
            </a:endParaRPr>
          </a:p>
          <a:p>
            <a:r>
              <a:rPr lang="en-US" sz="2000">
                <a:latin typeface="Tahoma"/>
                <a:ea typeface="Tahoma"/>
                <a:cs typeface="Tahoma"/>
              </a:rPr>
              <a:t>Historical data from March 2014 – July 2017</a:t>
            </a:r>
            <a:endParaRPr lang="en-US">
              <a:cs typeface="Calibri"/>
            </a:endParaRPr>
          </a:p>
          <a:p>
            <a:r>
              <a:rPr lang="en-US" sz="2000">
                <a:latin typeface="Tahoma"/>
                <a:ea typeface="Tahoma"/>
                <a:cs typeface="Tahoma"/>
              </a:rPr>
              <a:t>Over 900 total columns grouped into categories</a:t>
            </a:r>
            <a:endParaRPr lang="en-US"/>
          </a:p>
          <a:p>
            <a:r>
              <a:rPr lang="en-US" sz="2000">
                <a:latin typeface="Tahoma"/>
                <a:ea typeface="Tahoma"/>
                <a:cs typeface="Tahoma"/>
              </a:rPr>
              <a:t>Based on similar table from original research paper</a:t>
            </a:r>
          </a:p>
          <a:p>
            <a:endParaRPr lang="en-US" sz="2000">
              <a:latin typeface="Tahoma"/>
              <a:ea typeface="Tahoma"/>
              <a:cs typeface="Tahoma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0C230B-6807-E3D9-B36C-AABE8E092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495110"/>
              </p:ext>
            </p:extLst>
          </p:nvPr>
        </p:nvGraphicFramePr>
        <p:xfrm>
          <a:off x="5510560" y="526526"/>
          <a:ext cx="6475733" cy="5825832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3714859917"/>
                    </a:ext>
                  </a:extLst>
                </a:gridCol>
                <a:gridCol w="1398494">
                  <a:extLst>
                    <a:ext uri="{9D8B030D-6E8A-4147-A177-3AD203B41FA5}">
                      <a16:colId xmlns:a16="http://schemas.microsoft.com/office/drawing/2014/main" val="4048271864"/>
                    </a:ext>
                  </a:extLst>
                </a:gridCol>
                <a:gridCol w="3463770">
                  <a:extLst>
                    <a:ext uri="{9D8B030D-6E8A-4147-A177-3AD203B41FA5}">
                      <a16:colId xmlns:a16="http://schemas.microsoft.com/office/drawing/2014/main" val="1122426095"/>
                    </a:ext>
                  </a:extLst>
                </a:gridCol>
                <a:gridCol w="756219">
                  <a:extLst>
                    <a:ext uri="{9D8B030D-6E8A-4147-A177-3AD203B41FA5}">
                      <a16:colId xmlns:a16="http://schemas.microsoft.com/office/drawing/2014/main" val="74554298"/>
                    </a:ext>
                  </a:extLst>
                </a:gridCol>
              </a:tblGrid>
              <a:tr h="2215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chemeClr val="bg1"/>
                          </a:solidFill>
                        </a:rPr>
                        <a:t>Variable Category</a:t>
                      </a:r>
                    </a:p>
                  </a:txBody>
                  <a:tcPr marL="34695" marR="34695" marT="17347" marB="17347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</a:rPr>
                        <a:t>Variable Example</a:t>
                      </a:r>
                    </a:p>
                  </a:txBody>
                  <a:tcPr marL="34695" marR="34695" marT="17347" marB="17347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34695" marR="34695" marT="17347" marB="17347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chemeClr val="bg1"/>
                          </a:solidFill>
                        </a:rPr>
                        <a:t>Data Type</a:t>
                      </a:r>
                    </a:p>
                  </a:txBody>
                  <a:tcPr marL="34694" marR="34694" marT="17346" marB="17346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153968"/>
                  </a:ext>
                </a:extLst>
              </a:tr>
              <a:tr h="2215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Response Variable</a:t>
                      </a:r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disposition</a:t>
                      </a:r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Admission (1) vs. Discharge (0)</a:t>
                      </a:r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Binary</a:t>
                      </a:r>
                    </a:p>
                  </a:txBody>
                  <a:tcPr marL="34694" marR="34694" marT="17346" marB="17346"/>
                </a:tc>
                <a:extLst>
                  <a:ext uri="{0D108BD9-81ED-4DB2-BD59-A6C34878D82A}">
                    <a16:rowId xmlns:a16="http://schemas.microsoft.com/office/drawing/2014/main" val="2866559359"/>
                  </a:ext>
                </a:extLst>
              </a:tr>
              <a:tr h="221522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Demographics</a:t>
                      </a:r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employstatus</a:t>
                      </a:r>
                      <a:endParaRPr lang="en-US" err="1"/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The patient's status of employment: </a:t>
                      </a: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full-time, part-time, student, unemployed,  or retired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  <a:p>
                      <a:pPr lvl="0">
                        <a:buNone/>
                      </a:pP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Categorical</a:t>
                      </a:r>
                    </a:p>
                  </a:txBody>
                  <a:tcPr marL="34694" marR="34694" marT="17346" marB="17346"/>
                </a:tc>
                <a:extLst>
                  <a:ext uri="{0D108BD9-81ED-4DB2-BD59-A6C34878D82A}">
                    <a16:rowId xmlns:a16="http://schemas.microsoft.com/office/drawing/2014/main" val="2141134762"/>
                  </a:ext>
                </a:extLst>
              </a:tr>
              <a:tr h="221522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Demographics</a:t>
                      </a:r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lang</a:t>
                      </a:r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The patient's primary language (English vs. Other)</a:t>
                      </a:r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Binary</a:t>
                      </a:r>
                    </a:p>
                  </a:txBody>
                  <a:tcPr marL="34694" marR="34694" marT="17346" marB="17346"/>
                </a:tc>
                <a:extLst>
                  <a:ext uri="{0D108BD9-81ED-4DB2-BD59-A6C34878D82A}">
                    <a16:rowId xmlns:a16="http://schemas.microsoft.com/office/drawing/2014/main" val="3085797646"/>
                  </a:ext>
                </a:extLst>
              </a:tr>
              <a:tr h="221522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Triage Variables</a:t>
                      </a:r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r>
                        <a:rPr lang="en-US" sz="1000" err="1">
                          <a:solidFill>
                            <a:srgbClr val="000000"/>
                          </a:solidFill>
                        </a:rPr>
                        <a:t>triage_vital_hr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Heart rate recorded at triage</a:t>
                      </a:r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Numeric</a:t>
                      </a:r>
                    </a:p>
                  </a:txBody>
                  <a:tcPr marL="34694" marR="34694" marT="17346" marB="17346"/>
                </a:tc>
                <a:extLst>
                  <a:ext uri="{0D108BD9-81ED-4DB2-BD59-A6C34878D82A}">
                    <a16:rowId xmlns:a16="http://schemas.microsoft.com/office/drawing/2014/main" val="1504129555"/>
                  </a:ext>
                </a:extLst>
              </a:tr>
              <a:tr h="221522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Triage Variables</a:t>
                      </a:r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esi</a:t>
                      </a:r>
                      <a:endParaRPr lang="en-US" sz="1000" err="1">
                        <a:solidFill>
                          <a:srgbClr val="000000"/>
                        </a:solidFill>
                      </a:endParaRPr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ESI level determined by triage nurse</a:t>
                      </a:r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Numeric</a:t>
                      </a:r>
                    </a:p>
                  </a:txBody>
                  <a:tcPr marL="34694" marR="34694" marT="17346" marB="17346"/>
                </a:tc>
                <a:extLst>
                  <a:ext uri="{0D108BD9-81ED-4DB2-BD59-A6C34878D82A}">
                    <a16:rowId xmlns:a16="http://schemas.microsoft.com/office/drawing/2014/main" val="4214174628"/>
                  </a:ext>
                </a:extLst>
              </a:tr>
              <a:tr h="221522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Hospital Usage</a:t>
                      </a:r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r>
                        <a:rPr lang="en-US" sz="1000" err="1">
                          <a:solidFill>
                            <a:srgbClr val="000000"/>
                          </a:solidFill>
                        </a:rPr>
                        <a:t>n_edvisits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Number of ED visits within the past year</a:t>
                      </a:r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Numeric</a:t>
                      </a:r>
                    </a:p>
                  </a:txBody>
                  <a:tcPr marL="34694" marR="34694" marT="17346" marB="17346"/>
                </a:tc>
                <a:extLst>
                  <a:ext uri="{0D108BD9-81ED-4DB2-BD59-A6C34878D82A}">
                    <a16:rowId xmlns:a16="http://schemas.microsoft.com/office/drawing/2014/main" val="1917809013"/>
                  </a:ext>
                </a:extLst>
              </a:tr>
              <a:tr h="221522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Hospital Usage</a:t>
                      </a:r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r>
                        <a:rPr lang="en-US" sz="1000" err="1">
                          <a:solidFill>
                            <a:srgbClr val="000000"/>
                          </a:solidFill>
                        </a:rPr>
                        <a:t>n_admissions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Number of in-patient admissions within the past year</a:t>
                      </a:r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Numeric</a:t>
                      </a:r>
                    </a:p>
                  </a:txBody>
                  <a:tcPr marL="34694" marR="34694" marT="17346" marB="17346"/>
                </a:tc>
                <a:extLst>
                  <a:ext uri="{0D108BD9-81ED-4DB2-BD59-A6C34878D82A}">
                    <a16:rowId xmlns:a16="http://schemas.microsoft.com/office/drawing/2014/main" val="3370607736"/>
                  </a:ext>
                </a:extLst>
              </a:tr>
              <a:tr h="2215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Chief Complaint</a:t>
                      </a:r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err="1">
                          <a:solidFill>
                            <a:srgbClr val="000000"/>
                          </a:solidFill>
                        </a:rPr>
                        <a:t>cc_abdominalcramping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Abdominal cramping</a:t>
                      </a:r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Binary</a:t>
                      </a:r>
                    </a:p>
                  </a:txBody>
                  <a:tcPr marL="34694" marR="34694" marT="17346" marB="17346"/>
                </a:tc>
                <a:extLst>
                  <a:ext uri="{0D108BD9-81ED-4DB2-BD59-A6C34878D82A}">
                    <a16:rowId xmlns:a16="http://schemas.microsoft.com/office/drawing/2014/main" val="3906886684"/>
                  </a:ext>
                </a:extLst>
              </a:tr>
              <a:tr h="2215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Chief Complaint</a:t>
                      </a:r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err="1">
                          <a:solidFill>
                            <a:srgbClr val="000000"/>
                          </a:solidFill>
                        </a:rPr>
                        <a:t>cc_motorvehiclecrash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Motor vehicle crash</a:t>
                      </a:r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Binary</a:t>
                      </a:r>
                    </a:p>
                  </a:txBody>
                  <a:tcPr marL="34694" marR="34694" marT="17346" marB="17346"/>
                </a:tc>
                <a:extLst>
                  <a:ext uri="{0D108BD9-81ED-4DB2-BD59-A6C34878D82A}">
                    <a16:rowId xmlns:a16="http://schemas.microsoft.com/office/drawing/2014/main" val="38294678"/>
                  </a:ext>
                </a:extLst>
              </a:tr>
              <a:tr h="2215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Past Medical History</a:t>
                      </a:r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Anxietydisorders</a:t>
                      </a:r>
                      <a:endParaRPr lang="en-US" sz="1000" err="1">
                        <a:solidFill>
                          <a:srgbClr val="000000"/>
                        </a:solidFill>
                      </a:endParaRPr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Anxiety disorders</a:t>
                      </a:r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Binary</a:t>
                      </a:r>
                    </a:p>
                  </a:txBody>
                  <a:tcPr marL="34694" marR="34694" marT="17346" marB="17346"/>
                </a:tc>
                <a:extLst>
                  <a:ext uri="{0D108BD9-81ED-4DB2-BD59-A6C34878D82A}">
                    <a16:rowId xmlns:a16="http://schemas.microsoft.com/office/drawing/2014/main" val="1925027005"/>
                  </a:ext>
                </a:extLst>
              </a:tr>
              <a:tr h="2215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Past Medical History</a:t>
                      </a:r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Spincorinj</a:t>
                      </a:r>
                      <a:endParaRPr lang="en-US" sz="1000" err="1">
                        <a:solidFill>
                          <a:srgbClr val="000000"/>
                        </a:solidFill>
                      </a:endParaRPr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Spinal cord injury</a:t>
                      </a:r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Binary</a:t>
                      </a:r>
                    </a:p>
                  </a:txBody>
                  <a:tcPr marL="34694" marR="34694" marT="17346" marB="17346"/>
                </a:tc>
                <a:extLst>
                  <a:ext uri="{0D108BD9-81ED-4DB2-BD59-A6C34878D82A}">
                    <a16:rowId xmlns:a16="http://schemas.microsoft.com/office/drawing/2014/main" val="1499460136"/>
                  </a:ext>
                </a:extLst>
              </a:tr>
              <a:tr h="2215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Outpatient Medications</a:t>
                      </a:r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err="1">
                          <a:solidFill>
                            <a:srgbClr val="000000"/>
                          </a:solidFill>
                        </a:rPr>
                        <a:t>meds_antibiotics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Number of antibiotics</a:t>
                      </a:r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Numeric</a:t>
                      </a:r>
                    </a:p>
                  </a:txBody>
                  <a:tcPr marL="34694" marR="34694" marT="17346" marB="17346"/>
                </a:tc>
                <a:extLst>
                  <a:ext uri="{0D108BD9-81ED-4DB2-BD59-A6C34878D82A}">
                    <a16:rowId xmlns:a16="http://schemas.microsoft.com/office/drawing/2014/main" val="3587496225"/>
                  </a:ext>
                </a:extLst>
              </a:tr>
              <a:tr h="2215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Outpatient Medications</a:t>
                      </a:r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err="1">
                          <a:solidFill>
                            <a:srgbClr val="000000"/>
                          </a:solidFill>
                        </a:rPr>
                        <a:t>meds_vitamins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Number of vitamins</a:t>
                      </a:r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Numeric</a:t>
                      </a:r>
                    </a:p>
                  </a:txBody>
                  <a:tcPr marL="34694" marR="34694" marT="17346" marB="17346"/>
                </a:tc>
                <a:extLst>
                  <a:ext uri="{0D108BD9-81ED-4DB2-BD59-A6C34878D82A}">
                    <a16:rowId xmlns:a16="http://schemas.microsoft.com/office/drawing/2014/main" val="2756092159"/>
                  </a:ext>
                </a:extLst>
              </a:tr>
              <a:tr h="2215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Imaging</a:t>
                      </a:r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err="1">
                          <a:solidFill>
                            <a:srgbClr val="000000"/>
                          </a:solidFill>
                        </a:rPr>
                        <a:t>ekg_count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Number of EKG ordered in the ED within the past year</a:t>
                      </a:r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Numeric</a:t>
                      </a:r>
                    </a:p>
                  </a:txBody>
                  <a:tcPr marL="34694" marR="34694" marT="17346" marB="17346"/>
                </a:tc>
                <a:extLst>
                  <a:ext uri="{0D108BD9-81ED-4DB2-BD59-A6C34878D82A}">
                    <a16:rowId xmlns:a16="http://schemas.microsoft.com/office/drawing/2014/main" val="1149534175"/>
                  </a:ext>
                </a:extLst>
              </a:tr>
              <a:tr h="2215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Imaging</a:t>
                      </a:r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err="1">
                          <a:solidFill>
                            <a:srgbClr val="000000"/>
                          </a:solidFill>
                        </a:rPr>
                        <a:t>mri_count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Number of MRI ordered in the ED within the past year</a:t>
                      </a:r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Numeric</a:t>
                      </a:r>
                    </a:p>
                  </a:txBody>
                  <a:tcPr marL="34694" marR="34694" marT="17346" marB="17346"/>
                </a:tc>
                <a:extLst>
                  <a:ext uri="{0D108BD9-81ED-4DB2-BD59-A6C34878D82A}">
                    <a16:rowId xmlns:a16="http://schemas.microsoft.com/office/drawing/2014/main" val="1041144496"/>
                  </a:ext>
                </a:extLst>
              </a:tr>
              <a:tr h="3230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Historical Vitals</a:t>
                      </a:r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err="1">
                          <a:solidFill>
                            <a:srgbClr val="000000"/>
                          </a:solidFill>
                        </a:rPr>
                        <a:t>pulse_last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The last, min, max, and the median recorded value of all vitals taken in the ED within one year of the current visit</a:t>
                      </a:r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Numeric</a:t>
                      </a:r>
                    </a:p>
                  </a:txBody>
                  <a:tcPr marL="34694" marR="34694" marT="17346" marB="17346"/>
                </a:tc>
                <a:extLst>
                  <a:ext uri="{0D108BD9-81ED-4DB2-BD59-A6C34878D82A}">
                    <a16:rowId xmlns:a16="http://schemas.microsoft.com/office/drawing/2014/main" val="1234884703"/>
                  </a:ext>
                </a:extLst>
              </a:tr>
              <a:tr h="4245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Historical Labs</a:t>
                      </a:r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err="1">
                          <a:solidFill>
                            <a:srgbClr val="000000"/>
                          </a:solidFill>
                        </a:rPr>
                        <a:t>megnesium_median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u="none" strike="noStrike" noProof="0">
                          <a:solidFill>
                            <a:srgbClr val="000000"/>
                          </a:solidFill>
                        </a:rPr>
                        <a:t>The last, min, max, and the median recorded value of selected numeric labs ordered in the ED within one year of the current visit</a:t>
                      </a:r>
                    </a:p>
                  </a:txBody>
                  <a:tcPr marL="34695" marR="34695" marT="17347" marB="173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u="none" strike="noStrike" noProof="0">
                          <a:solidFill>
                            <a:srgbClr val="000000"/>
                          </a:solidFill>
                        </a:rPr>
                        <a:t>Numeric</a:t>
                      </a:r>
                    </a:p>
                  </a:txBody>
                  <a:tcPr marL="34694" marR="34694" marT="17346" marB="17346"/>
                </a:tc>
                <a:extLst>
                  <a:ext uri="{0D108BD9-81ED-4DB2-BD59-A6C34878D82A}">
                    <a16:rowId xmlns:a16="http://schemas.microsoft.com/office/drawing/2014/main" val="406872111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5F567AD-2D6A-C4AC-9424-EE5BB9C7F376}"/>
              </a:ext>
            </a:extLst>
          </p:cNvPr>
          <p:cNvSpPr txBox="1"/>
          <p:nvPr/>
        </p:nvSpPr>
        <p:spPr>
          <a:xfrm>
            <a:off x="5439840" y="275865"/>
            <a:ext cx="615537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Tahoma"/>
                <a:ea typeface="Tahoma"/>
                <a:cs typeface="Tahoma"/>
              </a:rPr>
              <a:t>Excerpt of Data Dictionary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16A49A-3ADC-6D9A-23FB-32572E58E209}"/>
              </a:ext>
            </a:extLst>
          </p:cNvPr>
          <p:cNvSpPr txBox="1"/>
          <p:nvPr/>
        </p:nvSpPr>
        <p:spPr>
          <a:xfrm>
            <a:off x="5442857" y="6336194"/>
            <a:ext cx="615537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latin typeface="Tahoma"/>
                <a:ea typeface="Tahoma"/>
                <a:cs typeface="Tahoma"/>
              </a:rPr>
              <a:t>Source: </a:t>
            </a:r>
            <a:r>
              <a:rPr lang="en-US" sz="800">
                <a:ea typeface="+mn-lt"/>
                <a:cs typeface="+mn-lt"/>
              </a:rPr>
              <a:t>Hong WS, </a:t>
            </a:r>
            <a:r>
              <a:rPr lang="en-US" sz="800" err="1">
                <a:ea typeface="+mn-lt"/>
                <a:cs typeface="+mn-lt"/>
              </a:rPr>
              <a:t>Haimovich</a:t>
            </a:r>
            <a:r>
              <a:rPr lang="en-US" sz="800">
                <a:ea typeface="+mn-lt"/>
                <a:cs typeface="+mn-lt"/>
              </a:rPr>
              <a:t> AD, Taylor RA (2018) Predicting hospital admission at emergency department triage using machine learning. </a:t>
            </a:r>
            <a:r>
              <a:rPr lang="en-US" sz="800" err="1">
                <a:ea typeface="+mn-lt"/>
                <a:cs typeface="+mn-lt"/>
              </a:rPr>
              <a:t>PLoS</a:t>
            </a:r>
            <a:r>
              <a:rPr lang="en-US" sz="800">
                <a:ea typeface="+mn-lt"/>
                <a:cs typeface="+mn-lt"/>
              </a:rPr>
              <a:t> ONE 13(7): e0201016 https://doi.org/10.1371/journal.pone.0201016.</a:t>
            </a:r>
            <a:endParaRPr lang="en-US" sz="800"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5844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35079-2178-0555-0E2B-690133D3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Cleaning Process</a:t>
            </a: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F90EDDCC-B7F1-780C-BC63-2621B5213D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60964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54" name="Graphic 753" descr="Research with solid fill">
            <a:extLst>
              <a:ext uri="{FF2B5EF4-FFF2-40B4-BE49-F238E27FC236}">
                <a16:creationId xmlns:a16="http://schemas.microsoft.com/office/drawing/2014/main" id="{B8F63825-3777-708B-6178-C8D92CC0FB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5079670"/>
            <a:ext cx="914400" cy="914400"/>
          </a:xfrm>
          <a:prstGeom prst="rect">
            <a:avLst/>
          </a:prstGeom>
        </p:spPr>
      </p:pic>
      <p:pic>
        <p:nvPicPr>
          <p:cNvPr id="755" name="Graphic 754" descr="Venn diagram with solid fill">
            <a:extLst>
              <a:ext uri="{FF2B5EF4-FFF2-40B4-BE49-F238E27FC236}">
                <a16:creationId xmlns:a16="http://schemas.microsoft.com/office/drawing/2014/main" id="{C88CA923-E05E-8C58-EA2B-721A882899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22194" y="2006311"/>
            <a:ext cx="914400" cy="914400"/>
          </a:xfrm>
          <a:prstGeom prst="rect">
            <a:avLst/>
          </a:prstGeom>
        </p:spPr>
      </p:pic>
      <p:pic>
        <p:nvPicPr>
          <p:cNvPr id="756" name="Graphic 755" descr="Bar chart with solid fill">
            <a:extLst>
              <a:ext uri="{FF2B5EF4-FFF2-40B4-BE49-F238E27FC236}">
                <a16:creationId xmlns:a16="http://schemas.microsoft.com/office/drawing/2014/main" id="{2021C94C-EE5E-E692-CD10-F06BDB009F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20990" y="20007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8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4C22AE-F6C1-0036-2E0A-67640627F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latin typeface="Tahoma"/>
                <a:ea typeface="Tahoma"/>
                <a:cs typeface="Tahoma"/>
              </a:rPr>
              <a:t>Data Modelling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DCA8FCC-A3C8-9B57-52A3-D69FEF2FF6FA}"/>
              </a:ext>
            </a:extLst>
          </p:cNvPr>
          <p:cNvSpPr/>
          <p:nvPr/>
        </p:nvSpPr>
        <p:spPr>
          <a:xfrm>
            <a:off x="311170" y="2735209"/>
            <a:ext cx="3601317" cy="321399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56525" y="2011363"/>
            <a:ext cx="677448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9CEF36-9A43-B88F-8F74-8EA9B7922950}"/>
              </a:ext>
            </a:extLst>
          </p:cNvPr>
          <p:cNvSpPr txBox="1"/>
          <p:nvPr/>
        </p:nvSpPr>
        <p:spPr>
          <a:xfrm>
            <a:off x="532830" y="3135864"/>
            <a:ext cx="3156946" cy="24158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60033" indent="-208026" defTabSz="832104">
              <a:lnSpc>
                <a:spcPct val="90000"/>
              </a:lnSpc>
              <a:spcBef>
                <a:spcPts val="910"/>
              </a:spcBef>
              <a:buFont typeface="Arial" panose="020B0604020202020204" pitchFamily="34" charset="0"/>
              <a:buChar char="•"/>
            </a:pPr>
            <a:r>
              <a:rPr lang="en-US" sz="1820" kern="1200">
                <a:solidFill>
                  <a:schemeClr val="tx1"/>
                </a:solidFill>
                <a:latin typeface="Tahoma"/>
                <a:ea typeface="Tahoma"/>
                <a:cs typeface="Tahoma"/>
              </a:rPr>
              <a:t>Based on data dictionary categories</a:t>
            </a:r>
          </a:p>
          <a:p>
            <a:pPr marL="260033" indent="-208026" defTabSz="832104">
              <a:lnSpc>
                <a:spcPct val="90000"/>
              </a:lnSpc>
              <a:spcBef>
                <a:spcPts val="910"/>
              </a:spcBef>
              <a:buFont typeface="Arial" panose="020B0604020202020204" pitchFamily="34" charset="0"/>
              <a:buChar char="•"/>
            </a:pPr>
            <a:r>
              <a:rPr lang="en-US" sz="1820" kern="1200">
                <a:solidFill>
                  <a:schemeClr val="tx1"/>
                </a:solidFill>
                <a:latin typeface="Tahoma"/>
                <a:ea typeface="Tahoma"/>
                <a:cs typeface="Tahoma"/>
              </a:rPr>
              <a:t>Fact patient includes information collected at triage + the other 6 dimension tables</a:t>
            </a:r>
          </a:p>
          <a:p>
            <a:pPr marL="260033" indent="-208026" defTabSz="832104">
              <a:lnSpc>
                <a:spcPct val="90000"/>
              </a:lnSpc>
              <a:spcBef>
                <a:spcPts val="910"/>
              </a:spcBef>
              <a:buFont typeface="Arial" panose="020B0604020202020204" pitchFamily="34" charset="0"/>
              <a:buChar char="•"/>
            </a:pPr>
            <a:r>
              <a:rPr lang="en-US" sz="1820" kern="1200">
                <a:solidFill>
                  <a:schemeClr val="tx1"/>
                </a:solidFill>
                <a:latin typeface="Tahoma"/>
                <a:ea typeface="Tahoma"/>
                <a:cs typeface="Tahoma"/>
              </a:rPr>
              <a:t>Created using Python &amp; PowerBI</a:t>
            </a:r>
            <a:endParaRPr lang="en-US" sz="2000">
              <a:latin typeface="Tahoma"/>
              <a:ea typeface="Tahoma"/>
              <a:cs typeface="Tahoma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41AE03D-D6EE-D45F-AB53-E6F92DFE2178}"/>
              </a:ext>
            </a:extLst>
          </p:cNvPr>
          <p:cNvGrpSpPr/>
          <p:nvPr/>
        </p:nvGrpSpPr>
        <p:grpSpPr>
          <a:xfrm>
            <a:off x="4217401" y="305596"/>
            <a:ext cx="7563719" cy="6239457"/>
            <a:chOff x="178801" y="305596"/>
            <a:chExt cx="7563719" cy="6239457"/>
          </a:xfrm>
        </p:grpSpPr>
        <p:pic>
          <p:nvPicPr>
            <p:cNvPr id="19" name="Picture 18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7B3E1376-56DF-C85A-98B5-BCAC56655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0070" y="305596"/>
              <a:ext cx="1441993" cy="185853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0" name="Picture 19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382B322B-2217-0D94-462B-F453FCEE8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8801" y="1769311"/>
              <a:ext cx="1441993" cy="186759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pic>
          <p:nvPicPr>
            <p:cNvPr id="22" name="Picture 21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C5589B17-3FCE-7E53-7595-9C0FF2A44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22130" y="2371592"/>
              <a:ext cx="1442457" cy="124847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3" name="Picture 2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8BD66E43-9CB7-3ED8-69B8-26FD911FB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56749" y="315121"/>
              <a:ext cx="1403660" cy="184878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4" name="Picture 23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78F88308-B05F-9BBD-4C59-2BE8F3D73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82994" y="326676"/>
              <a:ext cx="1413882" cy="183879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5" name="Picture 2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3B5BE72C-5500-4567-FEA1-1FB20EA28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82639" y="2582830"/>
              <a:ext cx="1459881" cy="188525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6" name="Picture 2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041B68F0-AB2D-D42A-4127-BBDE0DCA8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43631" y="4325263"/>
              <a:ext cx="1710551" cy="221979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E5754EB1-2BDF-2525-7236-B901567B32DE}"/>
                </a:ext>
              </a:extLst>
            </p:cNvPr>
            <p:cNvCxnSpPr/>
            <p:nvPr/>
          </p:nvCxnSpPr>
          <p:spPr>
            <a:xfrm>
              <a:off x="1871702" y="2992931"/>
              <a:ext cx="1039905" cy="2949388"/>
            </a:xfrm>
            <a:prstGeom prst="bentConnector3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13EE8156-88E1-80F6-66BE-1C681E497096}"/>
                </a:ext>
              </a:extLst>
            </p:cNvPr>
            <p:cNvCxnSpPr>
              <a:cxnSpLocks/>
            </p:cNvCxnSpPr>
            <p:nvPr/>
          </p:nvCxnSpPr>
          <p:spPr>
            <a:xfrm>
              <a:off x="2463371" y="2284719"/>
              <a:ext cx="546847" cy="3155575"/>
            </a:xfrm>
            <a:prstGeom prst="bentConnector3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0E875ED-7FAB-3CCE-C80C-89210C6BED71}"/>
                </a:ext>
              </a:extLst>
            </p:cNvPr>
            <p:cNvCxnSpPr/>
            <p:nvPr/>
          </p:nvCxnSpPr>
          <p:spPr>
            <a:xfrm>
              <a:off x="3717872" y="3727475"/>
              <a:ext cx="1" cy="421342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8CD95F8-7085-9FDF-0574-F4A3CD48B8C8}"/>
                </a:ext>
              </a:extLst>
            </p:cNvPr>
            <p:cNvCxnSpPr>
              <a:cxnSpLocks/>
            </p:cNvCxnSpPr>
            <p:nvPr/>
          </p:nvCxnSpPr>
          <p:spPr>
            <a:xfrm>
              <a:off x="4686060" y="2284157"/>
              <a:ext cx="1" cy="1864659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D8FBBB73-E127-B7E5-5077-D91F679B64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6242" y="1226884"/>
              <a:ext cx="887504" cy="3863787"/>
            </a:xfrm>
            <a:prstGeom prst="bentConnector3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E9C39EE7-444D-05D2-D6BC-A5D6DF1777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6571" y="3405308"/>
              <a:ext cx="932328" cy="2348750"/>
            </a:xfrm>
            <a:prstGeom prst="bentConnector3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299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Add-in 7" title="Microsoft Power BI">
                <a:extLst>
                  <a:ext uri="{FF2B5EF4-FFF2-40B4-BE49-F238E27FC236}">
                    <a16:creationId xmlns:a16="http://schemas.microsoft.com/office/drawing/2014/main" id="{D3D854BC-8545-1348-B7FE-2BFAA9B793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186387"/>
                  </p:ext>
                </p:extLst>
              </p:nvPr>
            </p:nvGraphicFramePr>
            <p:xfrm>
              <a:off x="-6651" y="34124"/>
              <a:ext cx="11903683" cy="677731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Add-in 7" title="Microsoft Power BI">
                <a:extLst>
                  <a:ext uri="{FF2B5EF4-FFF2-40B4-BE49-F238E27FC236}">
                    <a16:creationId xmlns:a16="http://schemas.microsoft.com/office/drawing/2014/main" id="{D3D854BC-8545-1348-B7FE-2BFAA9B793C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651" y="34124"/>
                <a:ext cx="11903683" cy="677731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082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Add-in 7" title="Microsoft Power BI">
                <a:extLst>
                  <a:ext uri="{FF2B5EF4-FFF2-40B4-BE49-F238E27FC236}">
                    <a16:creationId xmlns:a16="http://schemas.microsoft.com/office/drawing/2014/main" id="{A4C067F8-3CE4-9943-3865-BD74CB9F0D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1561154"/>
                  </p:ext>
                </p:extLst>
              </p:nvPr>
            </p:nvGraphicFramePr>
            <p:xfrm>
              <a:off x="30074" y="41355"/>
              <a:ext cx="11866958" cy="672955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Add-in 7" title="Microsoft Power BI">
                <a:extLst>
                  <a:ext uri="{FF2B5EF4-FFF2-40B4-BE49-F238E27FC236}">
                    <a16:creationId xmlns:a16="http://schemas.microsoft.com/office/drawing/2014/main" id="{A4C067F8-3CE4-9943-3865-BD74CB9F0D8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74" y="41355"/>
                <a:ext cx="11866958" cy="67295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5539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000"/>
      </a:accent1>
      <a:accent2>
        <a:srgbClr val="92DCE5"/>
      </a:accent2>
      <a:accent3>
        <a:srgbClr val="EEE5E9"/>
      </a:accent3>
      <a:accent4>
        <a:srgbClr val="7C7C7C"/>
      </a:accent4>
      <a:accent5>
        <a:srgbClr val="5B9BD5"/>
      </a:accent5>
      <a:accent6>
        <a:srgbClr val="88888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webextensions/webextension1.xml><?xml version="1.0" encoding="utf-8"?>
<we:webextension xmlns:we="http://schemas.microsoft.com/office/webextensions/webextension/2010/11" id="{E6963B1A-E689-4B9F-B457-993BEBA7CA33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a227jNhD9lUAv+2IUulGW87ZJGnSB3W26WaQoisDgZWRzVxZVivLGDfzvHUqyE9vxNXbiNs2TKZIzZw5nzkiK7h0hizylo890AM6pc6bU9wHV3088p+Vks9cSFnISMGCsLYB1uA8+4CqVG6mywjm9dwzVPTA3sihpag3ixT9vWw5N0yvas6OEpgW0nBx0oTKayr+hXoxTRpcwbjlwl6dKU2vy2lAD1uwQl+MYoXg/BeiRciOHcA3c1Fe/QK60acZe2KZxgvCSkHo04sSNO7inqGcrmOvXW6cVsHOVGSozBGCvRUHE2yICNyBEUBYFAWnb64lMTbOEjX6+yzXGfT+h77KapC53adyJ/KiNVhLqEtZGWGaU2zVfVf4ZR7Uda+ZmErLfci61GlQGmzMqSvZXCXqEG6wvKOqV9871ZAJ//zb5scoStSYyI83IDnItlZZdXaZ4VC3nawXNHeMBXkOKZFU7z1VaDipvc75VqTl8geRhUDkY45leaYUnXjnhKkukgAxncaKBkUhIhWMd/aoF6LNR5elC6skJ+/ORvu/1NPSoaYazk3uEiDOXZdagcMdjixHPyjn17GDCkT9ubU3p733Q0DCaCTmJ5MMc7mLfpFcRUJbC8v3T/Brbv9u6KLfldwkHq7nuqx/nGrDqBTJsSW3K4xwv9dAIp6lzQDQ0M8AB4ZhiAY778nCQnALwJNbBeS+GFBkUC1ieXyU7neJMxczDtulUyKyXNsr/ILV1cTi5HCpTZyj2FvYNNcAKK25TG4rDwTLC1k7de3DJt8cNRf3YolB3cY2ea9t79zObZbeVrPlC8DhKGPV5BFGbiHYIG/Y57jFCwg7pJMwlCSee1yZH3Oe6+aD/f6/be69bpPVt9ruKh6PqeU8heuW+t4Sk4+x9G5zov7j/rc+Og/bA9e731wfXZ13dCyEQMYl8YHFIRRwz1yNkeS983T7HHwsy70tIulwN8PFeZgZ/lTau/TQ7vkhd4+dYet0Cwj+ae58tm9zWnB6w061i/cUb3RIuViB8XRnfDO+TWbK1iPO0LLDyQdQQz/tUm13l/DgoWKr7zU3BaAc93j6DmscToLEbBEwAZ6GXhH7AwmOV5PyxfOR4ithcun1ZGKRsv5KczxNXZphg6Qjz9IRPlehI1HkB7I7qvDW9B1TnDQ/gxYV6CS2bgX1dzd4M+n9as59BwSE0+1nJVMs39YBEggnGE+IGnNhXTGvl+yWyLUGyuk2A8xFN4pZijmey6xPzLxI01bw/+ghDSBcxTucXpya4bqiW9b/KGuXYMc5GTKfmnNknMK3lkKYDlZn6iekRMucCIzx5uGCnm3icT9MNu1biGdXblKE3X4ZvhuLNKv3N0FHrTMADRoGLMODcj+OA8chfqzP7e8e1Sk2aAPu4scvk6/fZfSnfwUr7mS+5tjuLQ/TN7RDUCdwmbod4nkgiETIeR65XJ/BKhg3cGabuZnm11kQnIRAGtNOO3TigIhZxcFzlIOhol3ZRpJLjI93jgJ0B6F6lToIaWgWU1+4k1PNKVNNQxXvvfJT2G43K9g1NS2v23QXuEOpH9s6p+JPFh2yIFkDUj2gY7af1VuxnLZPb+PGStKrW7vJCc2NObysE46cpUqUpcsrhimbwBFUYHMXbObEm0OrTnmmk4/E/fNHMAlokAAA=&quot;"/>
    <we:property name="creatorSessionId" value="&quot;8d47e644-f520-45a3-b842-0db02c6b516a&quot;"/>
    <we:property name="creatorTenantId" value="&quot;f52f2183-9f67-4ad2-b656-6f754fe196cb&quot;"/>
    <we:property name="creatorUserId" value="&quot;10032002B81F28DC&quot;"/>
    <we:property name="datasetId" value="&quot;35b6cac6-ea79-4328-9be6-da441b5abdaf&quot;"/>
    <we:property name="embedUrl" value="&quot;/reportEmbed?reportId=6d37863f-92b8-44b2-854e-092e7a723eb6&amp;config=eyJjbHVzdGVyVXJsIjoiaHR0cHM6Ly9XQUJJLVdFU1QtVVMtQy1QUklNQVJZLXJlZGlyZWN0LmFuYWx5c2lzLndpbmRvd3MubmV0IiwiZW1iZWRGZWF0dXJlcyI6eyJ1c2FnZU1ldHJpY3NWTmV4dCI6dHJ1ZX19&amp;disableSensitivityBanner=true&quot;"/>
    <we:property name="initialStateBookmark" value="&quot;H4sIAAAAAAAAA+1a227jNhD9lYAv+2IUkmXJct5y2aCL3VyaLFIURWBQ5MjmriyqFOXEDfTvHUpyLnZsS46duE3zJN5mzhwOz4iK7wkXaRLRyRkdAdknh1L+HFH1c88mLRJXfefnX08PLr/2zw5OP2O3TLSQcUr274mmagD6WqQZjYwF7PzzpkVoFF3QgWmFNEqhRRJQqYxpJP6GcjIOaZVB3iJwl0RSUWPySlMNxuwYp2Mbfdu/OOiRMi3GcAVMl72XkEilq7bd6VI/DHos7FCbesy1/B6uScvRAubq+cZpAexIxpqKGAGYPs/xWJd7YDmuy2ngOY7bNf2hiHQ1JZh8vksUxn0/5eukGKQWs6jf89peF62E1HKDLsLSk8TM+S6TM2yVdoyZ62nI7RY5UXJUGKw2Jc2CvzJQE1xgfEFazrwnV9MBfP5t+rDMEjUmYi30xDQSJaQSfZVFuFUt8r2AZuW4gVcQIVnFyiMZZaPC24xvmSkGlxA+NgoHOe7phZK444UTJuNQcIhxFAcqGKGAiBPj6FxxUIeTwtOxUNMdbs9GejAYKBhQXTWfD24QIo6cZHGFwspzgxH3iuzbpjHlqJ23GlP6+xAUVIzGXEwj+TKDO9006UUENIhg8fqH/MrN3015KJvyu4CD5VwP5e2RAjz1HBk2pFbH4wi7BmiE0YhsEQ2NNTBAODqdg2O9PRwkJwXciVVwDviYIoN8DsvrT8lau/jsxMzCNumUingQVcr/KLXl4SCJGEtdZijWluAHaoARVlwma4rD1jLCnJ2y9uCUH08LirxtcFDXcY2eS9sb9/M8y24KWWtzznwvDGibeeB1Xd7tQM06x+zAdTs9txcGlhsy17a77g7XuX4yGv5f6zZe6+Zp/Zj1ruBhp2reS4jeue4tIGk3a1+NHf0X17/V2bHVGrja/ebq4OqsK2shONx3vTYEfody3w8s23UX18L3rXPsqSCzoYCwz+QI7/Mi1viUmbg2U+zYPHWVn12pdXMI/6jefRoWucacbrHSLWP9zQvdAi6WIHxfGa+H98UsaSziLMpSPPnAS4hHQ6r0unK+GxQs1P3qpWCyhh43z6DqegLUtxwn4MCCjh122k7Q2VVJTp7KR4K7iMWlPxSpRso2K8nJLHFZjAkWTTBP99iDEu2IOs+BXVOdG9O7RXWuuQFvLtQLaKkH9n01ux70/7Rmv4KCbWj2q5KplG9qg+vxgAcsdC2HueYT00r5fotsC5GsfhXgbETTuAWf4dld98b8qwBFFRtOvsEYonmMD+PzQ1Nc11SJ8l9llXKsGWclpg/myPMbmFJiTKORjHV5Y3qCjBxjhHuPHWa4ioecPixY9yQeUtXkGNqzx/DDUFzvpH8YOkqdcZgTUGC84zDW9n0nYF57pc5s7hvXMjWpAhziwn4g3r/Obkr5tna0X/mRq9lebKNuNkNQJnDXtXqubfPQ452A+Z5llwm8lGENdzqQd895NdZ4L3Sh49Be17d8h3Kf+85uHQdOJ+uUizQSDK90TwMmI1CDQp041bQIKCndCSjHJS+GoYj3nnwT5jcahe1rGmXG7KdjXMHlbfyJFPyJ9Es8RgvAyysaRnu62or5Wcv0NT5fkFbF3HU+aNbm9KZAkL9Mkcx0mlAGFzSGF6jC4Ci+zvGagbbM5ojqelOXmDz/BzuDGwZ6JAAA&quot;"/>
    <we:property name="isFiltersActionButtonVisible" value="true"/>
    <we:property name="pageDisplayName" value="&quot;Dashboard One&quot;"/>
    <we:property name="pageName" value="&quot;ReportSection147a8fb9cf4a1a6c5089&quot;"/>
    <we:property name="pptInsertionSessionID" value="&quot;087FF0E5-E968-4961-A047-6FB444462373&quot;"/>
    <we:property name="reportEmbeddedTime" value="&quot;2023-12-12T21:16:02.741Z&quot;"/>
    <we:property name="reportName" value="&quot;Initial_Visualizations&quot;"/>
    <we:property name="reportState" value="&quot;CONNECTED&quot;"/>
    <we:property name="reportUrl" value="&quot;/groups/me/reports/6d37863f-92b8-44b2-854e-092e7a723eb6/ReportSection147a8fb9cf4a1a6c5089?experience=power-bi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F599834-6D4D-4747-B9FE-9108A4974DA1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91YS2/bOBD+K4b2kIt3obfM3BKvAxRoi6BZtIciCEbk0GYjkwJFZeMN/N87pJxsHbhumyJ10JvJGQ2/+ebBoe8iobq2gdVbWGJ0HJ0ac70Eez1KonGkt/eYnKQiFgVnVZXJVEJcStIyrVNGd9HxXeTAztG9V10PjTdImx8vxxE0zTnM/UpC0+E4atF2RkOj/sNBmUTO9rgeR3jbNsaCN3nhwKE3e0PqtCYoyV8ZnQjcqRu8QO6G3XfYGus267zIqyQWWORZxYukklXsv+kGaYD5bX1/aAA2NdqB0gTA72WsKpgsWBkzwao0lZgwvy9V4zYq9Wp221rym9hYtZ6+E3EDmqOIgnMWu8GXu+gNQtfb4OFsS3BhesvxHcog0k65Fdm5eoPOKt6NojXxdG4NsRgEZ8p2bvQa9LwnlkczPW9UtwhaC/Pv1CLRKKLjeD0+GKa3Rn8d1iXtdIrEm2T4n/1/BrTC6N5NF2CdT7f6EwXOc02fGSvQnq4C3X8re58R6fgR+menmpxY+8TkdVpmINikzlha1zxJvpkfU+Jhbug48vxxOKam6Zf6e2ELtbwSuDRzC+2C4D9G3xDup/DfNYqj3eI+WiKVuv8hwEFwpx0OUjjIjQhiDN7eRa8VMTDYfg9N780enUKn+JFn74E/X9iE+NMX1RrUu3DEs9BBJ9M+yzgTMq4mE1bLJMtTSPnhS3t28Yo68UEr2UNIDw8hOzyE/PAQiqeUL2/6jnIYxVA+L6KR3if2UPclhyoVPMUMMSmLsijKcAfvdcvhravN7bYnoYvUMKlKxLqSJVa8zjKxp5Q3Q85ZEMoixZQJgBTKqswKFmd+xNnZqQdzoUPdzydE15k1y2B3M1D5zx/okNTgrloablD7CAyOUATH0YcFelZDj9NCuQ2rrx41ux9og8MiIHjEPVirbqAJHXrtD3/osB9392lY1n3jk/so6H9Fawp2r/wDNNd/Kh10LkPkf+622yJzr4tPKNqT+dziHO7jMPtFOM96vam8Yh/slz8yLHotqOOcI52pHU3y/BrFKdifaj4vISi+XnaOKZuYrJ57UClYIkQyyVKZsJJxlBVWhx9UTuiN5ifiP0ZGjs4t3ijTd6MTsVSbvvWUewusOPQ99R1+DVdYXko5gZizvKplDnHOWfxSw3LR0+xu/aD+W0XlS7eGoNRZXcKkptd9wniRp2Uev4D3+m70s/Ci0nw1IuKV+81is8O70M/8x7telaZ3XQscz0HjjtclBQa08KzsfWGGv5se3pfr9We9/gkB7hIAAA==&quot;"/>
    <we:property name="creatorSessionId" value="&quot;dabf4121-756c-4f66-ba60-d58a1ad75455&quot;"/>
    <we:property name="creatorTenantId" value="&quot;f52f2183-9f67-4ad2-b656-6f754fe196cb&quot;"/>
    <we:property name="creatorUserId" value="&quot;10032002B81F28DC&quot;"/>
    <we:property name="datasetId" value="&quot;35b6cac6-ea79-4328-9be6-da441b5abdaf&quot;"/>
    <we:property name="embedUrl" value="&quot;/reportEmbed?reportId=6d37863f-92b8-44b2-854e-092e7a723eb6&amp;config=eyJjbHVzdGVyVXJsIjoiaHR0cHM6Ly9XQUJJLVdFU1QtVVMtQy1QUklNQVJZLXJlZGlyZWN0LmFuYWx5c2lzLndpbmRvd3MubmV0IiwiZW1iZWRGZWF0dXJlcyI6eyJ1c2FnZU1ldHJpY3NWTmV4dCI6dHJ1ZX19&amp;disableSensitivityBanner=true&quot;"/>
    <we:property name="initialStateBookmark" value="&quot;H4sIAAAAAAAAA91Y32/bOAz+VwLfQ19yh/h33Lc0S4Fha1c0h+1hKApaohOtjmTIcq5Zkf/9KNnprUGW7jp0CfYWibT48aNIkXnwuKirElaXsEDv1DtT6m4B+q7ne31PdnsfPry7GF2/u70cXUxoW1VGKFl7pw+eAT1D81HUDZT2BNr8fNP3oCyvYGZXBZQ19r0Kda0klOIrtsokMrrBdd/D+6pUGuyRUwMG7bFLUqc12fb/CskiMCOWOEVm2t1rrJQ23TqKo9QfcIyjMGWxnxbpwH5Tt1IH83l9a9QBGytpQEgCYPfCLI2zIs6SQcazNAgK9DO7X4jSdCr5anJfafKb2FhVlq8RX4JkyD3nnMa69eXBu0CoG+08nDwRTFWjGV5j4UTSCLOic24v0GjB6p63Jp6utCIWneBc6Nr03oOcNcRybyJnpajnTmuu/hlrJBq5dzpY9w+G6VLJ78O6oZ1akLi7DP+x/3eLlivZmPEctLHXLf9CgbNc02dKc9RnK0f3G6E3NyLob6F/darJibW9mCwPkhB4NszDLMhz5vvP3o8x8TBTZI483w7HWJXNQv4obC4WtxwXaqahmhP8bfQl4X4J/3UpGOon3HsLpFS3PzgYcO5UrSGBrVxxJ0bn7YP3XhAD7dkfoWzssSdnUAt2Ytl75M8mNiH+8k22OvXamXgVOsgy7Wchy3gxSIfDLC/8MAogYIdP7cn0LZXeg2ayhRAcHkJ4eAjR4SHEL0lfVjY13WHkbfocRSHdXOw27xMGacBZgCGin8RJHCfuDd7rlsF7k6v7p564KpLDME0Q87RIMGV5GPI9qdx1NedOWMQBBhkHCCBJkzDOBmFBBnZW6vY4V6E2/QnRda7Vwp3bdVD280c6CipwtxU1NyhtBFpHKIJ979McLauuxkkuTMfq261i9z/KYLtwCLa4B63FEkpXodfW+GOF/by7TsMib0p7uU+c/ne0xqD3yj9BefenkE7nxkX+5167J2TudfEFSTuazTTOYBOHyS/Ced7ILvPifbCPv2WYN5JTxblCsikNdfLsDvkZ6J8qPscQFJsvO9uULiar125U4szn3B+GQeFnScawSDE9fKMyohnNdsR/9FTRu9K4FKqpeyO+EF3desm7BZof+p36Ab/aJyxKimIIA5ZFaV5EMIhYNjjWsEwb6t21bdR/q6h861YblDzMExjmNN37GYujIIkGRzCv70Y/cROVZKseES/MbxabHd65emY/3jVVqsbUFTC8Aok7pksKDEhuWdk7Ydr/lDxng2gSefncRLrR77D9C4JR4psOEwAA&quot;"/>
    <we:property name="isFiltersActionButtonVisible" value="true"/>
    <we:property name="pageDisplayName" value="&quot;Language Dashboard&quot;"/>
    <we:property name="pageName" value="&quot;ReportSection454710de5437c517f703&quot;"/>
    <we:property name="pptInsertionSessionID" value="&quot;087FF0E5-E968-4961-A047-6FB444462373&quot;"/>
    <we:property name="reportEmbeddedTime" value="&quot;2023-12-12T21:16:48.286Z&quot;"/>
    <we:property name="reportName" value="&quot;Initial_Visualizations&quot;"/>
    <we:property name="reportState" value="&quot;CONNECTED&quot;"/>
    <we:property name="reportUrl" value="&quot;/groups/me/reports/6d37863f-92b8-44b2-854e-092e7a723eb6/ReportSection454710de5437c517f703?experience=power-bi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E6963B1A-E689-4B9F-B457-993BEBA7CA33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YS08jRxD+K6u5cLFW837sDUyQVtndEEDkECFU3V1jenc8M+npYe0g//dU99jGOLYxxlhIiS/0s+qrr149PDhCNnUB428wROeTc1JVP4agfnzwnJ5TPl0L4jjLEz9IWYBBwtIkFS6dqmotq7JxPj04GtQA9bVsWiiMQFr802Eu98IsF6nHWCIY8CRJnJueA0VxDgNzJoeiwZ5To2qqEgr5N3YiaEurFic9B0d1USkwii41aDTK7uk4zQmg9zEgHMC1vMdL5LpbvcC6Uno65wBxytLYdRPXC9IQQmR0p+l2LfjnzxulFli/KjXIkgCYNTdKkpyJlHlJFPkRpqGXm/VcFnp6hI1/GdWK2HiYkXpmN0WWJlHOkjiOfS8kTlORECw9rs2Zq6r+RrNOjhFzPTPZ7zlnqhpagVPPNS37q0U1pgtGFzbdyQfncrZB499ng02SciOi1FKPzQRBtwpv5dCwAyUnh/WcKwvQnZAbL7Egyuz9flW0Q6tzCUHVKo4XmD9OrJoJefZcVeR3q+qsU+XQ6gyJxEI4RstvSqA6GVs1p1LNnOwvG3s8GCgcgJ5On26+Et/nOQV256wtpyi8ycRgJHfR2J2YzY4gf9LbkdU/7pCY6EgthZzZ83kJfbNX3q0RwApcf3keZRPzu+lS86UUb6RhLbiec1f97CuaozCcE7XTPDkW9+aucJbRvD4aXgJ1bXy4y+Bdy1wjy0ExLXWPtaULAodbdP07UNrUWPadQt6UErpXHSwX9mW9CayuPNOF7ws1t098DCo13j6Md4udG5uU1HogQ/BjEXPuYxikebJloYYcvSRPAeMshYCzyA/yx0I9NUNycuS29Zov1gNeAJmbkwBDza2yrehgFYEvE3cNSto6YD13DUVrWzkJ/iINGTZc7TIdPjrmvFXAx0fm+M0eysJqNtZj3KEyfEVoTGhsiWh6/MPVXOMCku7VcwtTGv4FyD00oCGMDouGTgg5zeolLBtwPFsDB9AOcNfq9yYmmELSc3gYuZwHwDDHwI94HEQbHnwra8Rr0mMD1H6lDCO7OX2P/WJLiI9NItohPGqJ76U/7mLvWzTFrXB0zXDlZ9lzQbw2dvYG81Q2/M4U1A+0yIDJwlzZITqaQnLqwoux4QyRBJvBAMuujZFpdadcYvNo/tPRpjZeL7bxRbu2ad79alhTG2uWZ7/KUlhtXzDXL/9yqbcn9UIO7qyGFY3d/Rj5XpQEoZuEUZKlbno6e/Z30StAwwoKy5Z4lpw+1JUVjTaIXqKi5wwrgc/cPTpB/ROxPJqDWpNP8/fLAcK0y60w50HmuokvII7znKMfsHeQW8diKPX/ebW/vFpN6OacCuOMAiN0wzAJgiB9i5xaqeL959QqNmcfbpAJjyH9jUSQpMAEvI8H11fQSo7e83trAeF/4bm1ztwDv7bmMLoAzlIPkEGaY5pHAYokZpkRtZFwjSPNqtFTvu1vdfGtWt3UwPEcSlxRQij4oBTG2RtLgP1n/EJN+gcDkc/PIhgAAA==&quot;"/>
    <we:property name="creatorSessionId" value="&quot;c6e7d1e5-932f-4081-b44a-43751798b63a&quot;"/>
    <we:property name="creatorTenantId" value="&quot;f52f2183-9f67-4ad2-b656-6f754fe196cb&quot;"/>
    <we:property name="creatorUserId" value="&quot;10032002B8206E20&quot;"/>
    <we:property name="datasetId" value="&quot;9872d0d7-938e-41aa-a254-a5ed458e29df&quot;"/>
    <we:property name="embedUrl" value="&quot;/reportEmbed?reportId=7e26aa09-834a-4f72-8e55-78475f2f925b&amp;config=eyJjbHVzdGVyVXJsIjoiaHR0cHM6Ly9XQUJJLVdFU1QtVVMtQy1QUklNQVJZLXJlZGlyZWN0LmFuYWx5c2lzLndpbmRvd3MubmV0IiwiZW1iZWRGZWF0dXJlcyI6eyJ1c2FnZU1ldHJpY3NWTmV4dCI6dHJ1ZX19&amp;disableSensitivityBanner=true&quot;"/>
    <we:property name="initialStateBookmark" value="&quot;H4sIAAAAAAAAA+1Y227bOBD9lUAveTEWulgX981xG6Do5rJJkH1YBMGQHDlsZUlLUandQP++Q0p2XG/suE5qBGj9EvE2c+bM8IyiB0fIqsxgdgoTdN45R0XxZQLqy4Hn9Jy8mzs7+3QyvPh0ezo8+UDTRallkVfOuwdHgxqjvpZVDZmxQJP/3PQcyLJzGJtRClmFPadEVRU5ZPIbtptpSasam56D0zIrFBiTlxo0GrP3tJ3G5Nv7IyCPwLW8x0vkup29wLJQuhtzgChhSeS6sesFSR/6yOhM1a5amM/vN04tsFGRa5A5ATBzbhjHKRMJ8+Iw9ENM+l5q5lOZ6W4Lm32YlorifpjzdWwXxSCJw5TFURT5Xj9mSSJigqVnpdlzVZSnNGrtGDPX85D9nnOsiok12CWlqtm/NaoZHTC+sGp3PjiX8wV6/mv+sMlSakzkWuqZGSDoWuGtnBh2IOeUsJ5zZQG6DaXxEjOizJ4fFVk9sT5XEBS14niB6ePAumkos+eqoLxbV8etK4dm50gkZsIxXs6UQHU0s27eSzVPsr8a7HA8VjgG3Q2/X3whvo8LCuzKcZ13KLymMRgpXfTsNmaxJchvejuy+vcdEhMtqbmQ83g+rqCvXpV3GwSwDNcfXlRZY3437dX8UYo30rAWXM+5K76OFI1RGM6J2u6eDMW9OSucVTQvr4Yfgbq2PtxV8K5lrpL5OOuk7lFb2iJwuEU3ugOljZqyz1TyRkroXLG3u/Ba0ZvCauWZDnxe0twR8TEu1Gz7Mt6tdm7spQQewwDBj0TEuY/9IEnjLYUaUvTiNAGMBgkEnIV+kD4KdReG5JTIbfWaL+sBz4DCTcmAoeZW2Va0N0Xgq8Rdg5JWB2zmriGrbdMmw39KQ4YtVztNmw+HnNcK+OzQbL95BVl4mo31GHdQhhOEypTGloi67QdXC49LSNr3m1voaPgfIHffgCYw3S8a2iFkd6tXsGzA8awGjqEe467q91NCMELSc3g/dDkPgGGKgR/yKAg3vPA9qREvuR4boI4KZRjZLemv2C+2hPjYJMIdyqOU+Fb64y7x/oymuBWOthkyl3v9QSoSj7FYMOqN8YZm+FztvBrM97Lid0ZQD2iSAZOZObJDdVSZ5NSFl2vDmSAZNg8CNNi4ytazxHa9EHYZbdhPd7sj1F8R88P5G3CzJouLrrkHctqM9lMeDOgfVl9AFKUpRz9gbyCjQzGR+nc2tyNm/qIKA+ExpL+hCOIEmIC30WBOQCs5fcv9ZQnhr9Be1oW75+6ygNEW8CDxABkkKSZpGKCIIzYwpjYSrnGqWTH9nm/7e/raF7WuSuB4Djk+cf2p+CAXJtkbJcB+fHSsE0Iju68fGw6YT5ILuWia/wBK77U9HRUAAA==&quot;"/>
    <we:property name="isFiltersActionButtonVisible" value="true"/>
    <we:property name="pageDisplayName" value="&quot;Model Dashboard&quot;"/>
    <we:property name="pageName" value="&quot;ReportSectioncaa68b8600701384a4eb&quot;"/>
    <we:property name="pptInsertionSessionID" value="&quot;087FF0E5-E968-4961-A047-6FB444462373&quot;"/>
    <we:property name="reportEmbeddedTime" value="&quot;2023-12-14T20:06:24.446Z&quot;"/>
    <we:property name="reportName" value="&quot;Random Forest Classifier Model For Prediction of Hospital Admission&quot;"/>
    <we:property name="reportState" value="&quot;CONNECTED&quot;"/>
    <we:property name="reportUrl" value="&quot;/groups/me/reports/7e26aa09-834a-4f72-8e55-78475f2f925b/ReportSectioncaa68b8600701384a4eb?ctid=f52f2183-9f67-4ad2-b656-6f754fe196cb&amp;openReportSource=ReportInvitation&amp;experience=power-bi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1520</Words>
  <Application>Microsoft Office PowerPoint</Application>
  <PresentationFormat>Widescreen</PresentationFormat>
  <Paragraphs>220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Predicting Hospital Admission With A Patient-Centered Framework</vt:lpstr>
      <vt:lpstr>Introduction</vt:lpstr>
      <vt:lpstr>Business Understanding</vt:lpstr>
      <vt:lpstr>PowerPoint Presentation</vt:lpstr>
      <vt:lpstr>Data Dictionary</vt:lpstr>
      <vt:lpstr>Data Cleaning Process</vt:lpstr>
      <vt:lpstr>Data Modelling</vt:lpstr>
      <vt:lpstr>PowerPoint Presentation</vt:lpstr>
      <vt:lpstr>PowerPoint Presentation</vt:lpstr>
      <vt:lpstr>Data Prep for Model</vt:lpstr>
      <vt:lpstr>Model Development Process: Tested Models</vt:lpstr>
      <vt:lpstr>Model Development Process: Tuning The Random Forest Model</vt:lpstr>
      <vt:lpstr>PowerPoint Presentation</vt:lpstr>
      <vt:lpstr>Insights &amp; Recommendations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Ouellette</dc:creator>
  <cp:lastModifiedBy>Denis Ouellette</cp:lastModifiedBy>
  <cp:revision>9</cp:revision>
  <dcterms:created xsi:type="dcterms:W3CDTF">2023-12-11T20:34:05Z</dcterms:created>
  <dcterms:modified xsi:type="dcterms:W3CDTF">2023-12-16T01:13:14Z</dcterms:modified>
</cp:coreProperties>
</file>