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ru-RU"/>
              <a:t>Для правки текста заголовка щелкните мышью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ru-RU"/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/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/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/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/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/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/>
              <a:t>Седьмой уровень структуры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ru-RU"/>
              <a:t>&lt;дата/время&gt;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ru-RU"/>
              <a:t>&lt;нижний колонтитул&gt;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61511171-7191-41F1-A121-51F1D19101C1}" type="slidenum">
              <a:rPr lang="ru-RU"/>
              <a:t>&lt;номер&gt;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