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3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22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558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69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200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940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69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11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4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680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47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410B35-C4E0-4859-85AF-DBA19F3BE347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49EE77-9F5F-4E97-8316-5D7BCF000E3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35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– 7 ДЕНЬ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57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 smtClean="0"/>
              <a:t>Изучить урок 7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Отчет </a:t>
            </a:r>
            <a:r>
              <a:rPr lang="ru-RU" dirty="0"/>
              <a:t>отправляем вместе с отчетом по питанию за 7 день в </a:t>
            </a:r>
            <a:r>
              <a:rPr lang="ru-RU" dirty="0" smtClean="0"/>
              <a:t>проекте</a:t>
            </a:r>
            <a:r>
              <a:rPr lang="ru-RU" dirty="0" smtClean="0"/>
              <a:t>. </a:t>
            </a:r>
            <a:r>
              <a:rPr lang="ru-RU" dirty="0"/>
              <a:t>В личные сообщения мне его присылать не надо, в диалог «отчеты». Прошу отвечать честно, так как на кону ваши результаты</a:t>
            </a:r>
            <a:r>
              <a:rPr lang="ru-RU" dirty="0" smtClean="0"/>
              <a:t>. Ответить можно просто в заметках.</a:t>
            </a:r>
            <a:endParaRPr lang="ru-RU" dirty="0"/>
          </a:p>
          <a:p>
            <a:r>
              <a:rPr lang="ru-RU" b="1" dirty="0"/>
              <a:t>Блог 1: оцените от 1 до 100 </a:t>
            </a:r>
            <a:r>
              <a:rPr lang="ru-RU" b="1" dirty="0" smtClean="0"/>
              <a:t>баллов</a:t>
            </a:r>
            <a:endParaRPr lang="ru-RU" dirty="0"/>
          </a:p>
          <a:p>
            <a:pPr lvl="0"/>
            <a:r>
              <a:rPr lang="ru-RU" dirty="0"/>
              <a:t>На сколько вам важен </a:t>
            </a:r>
            <a:r>
              <a:rPr lang="ru-RU" dirty="0" smtClean="0"/>
              <a:t>проект</a:t>
            </a:r>
            <a:r>
              <a:rPr lang="ru-RU" dirty="0" smtClean="0"/>
              <a:t>, </a:t>
            </a:r>
            <a:r>
              <a:rPr lang="ru-RU" dirty="0"/>
              <a:t>который вы сейчас проходите?</a:t>
            </a:r>
          </a:p>
          <a:p>
            <a:pPr lvl="0"/>
            <a:r>
              <a:rPr lang="ru-RU" dirty="0"/>
              <a:t>Трудность выполнения тренировок?</a:t>
            </a:r>
          </a:p>
          <a:p>
            <a:pPr lvl="0"/>
            <a:r>
              <a:rPr lang="ru-RU" dirty="0"/>
              <a:t>Вкусность и насыщение от питания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73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Блог 2: Ответы на вопросы</a:t>
            </a:r>
          </a:p>
          <a:p>
            <a:r>
              <a:rPr lang="ru-RU" dirty="0" smtClean="0"/>
              <a:t>1.Как </a:t>
            </a:r>
            <a:r>
              <a:rPr lang="ru-RU" dirty="0"/>
              <a:t>вы считаете правильную ли вы систему питания выбрали для себя? Если вам не комфортно объясните, почему?</a:t>
            </a:r>
          </a:p>
          <a:p>
            <a:r>
              <a:rPr lang="ru-RU" dirty="0" smtClean="0"/>
              <a:t>2.Вы </a:t>
            </a:r>
            <a:r>
              <a:rPr lang="ru-RU" dirty="0"/>
              <a:t>получаете удовольствие от тех продуктов, которые вы едите? Да или нет?</a:t>
            </a:r>
          </a:p>
          <a:p>
            <a:r>
              <a:rPr lang="ru-RU" dirty="0" smtClean="0"/>
              <a:t>3.Какие </a:t>
            </a:r>
            <a:r>
              <a:rPr lang="ru-RU" dirty="0"/>
              <a:t>тренировки вам сложнее всего выполнять? Какие очень нравятся?</a:t>
            </a:r>
          </a:p>
          <a:p>
            <a:r>
              <a:rPr lang="ru-RU" dirty="0" smtClean="0"/>
              <a:t>4.Стесняетесь </a:t>
            </a:r>
            <a:r>
              <a:rPr lang="ru-RU" dirty="0"/>
              <a:t>ли вы задавать вопросы в общий чат? Какой вопрос вас больше всего беспокоит?</a:t>
            </a:r>
          </a:p>
          <a:p>
            <a:r>
              <a:rPr lang="ru-RU" dirty="0" smtClean="0"/>
              <a:t>5.Плюсы </a:t>
            </a:r>
            <a:r>
              <a:rPr lang="ru-RU" dirty="0"/>
              <a:t>Лесиного </a:t>
            </a:r>
            <a:r>
              <a:rPr lang="ru-RU" dirty="0" smtClean="0"/>
              <a:t>проекта?</a:t>
            </a:r>
            <a:endParaRPr lang="ru-RU" dirty="0"/>
          </a:p>
          <a:p>
            <a:r>
              <a:rPr lang="ru-RU" dirty="0" smtClean="0"/>
              <a:t>6.Минусы </a:t>
            </a:r>
            <a:r>
              <a:rPr lang="ru-RU" dirty="0"/>
              <a:t>Лесиного </a:t>
            </a:r>
            <a:r>
              <a:rPr lang="ru-RU" dirty="0" smtClean="0"/>
              <a:t>проекта?</a:t>
            </a:r>
            <a:endParaRPr lang="ru-RU" dirty="0" smtClean="0"/>
          </a:p>
          <a:p>
            <a:r>
              <a:rPr lang="ru-RU" dirty="0" smtClean="0"/>
              <a:t>7. Удобно ли вам, что чаты в социальной сети ВК? Какую социальную сеть вы бы выбрали для общения? Может телеграмм?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9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7. ЗАМЕРЫ ДО – ПОСЛЕ</a:t>
            </a:r>
          </a:p>
          <a:p>
            <a:pPr marL="0" indent="0">
              <a:buNone/>
            </a:pPr>
            <a:r>
              <a:rPr lang="ru-RU" smtClean="0"/>
              <a:t>Обязательно ДО-ПОСЛЕ , А НЕ ПРОСТО «ПОСЛЕ»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17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197</Words>
  <Application>Microsoft Office PowerPoint</Application>
  <PresentationFormat>Произвольный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Ретро</vt:lpstr>
      <vt:lpstr>ОТЧЕТ – 7 ДЕНЬ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– 7 ДЕНЬ</dc:title>
  <dc:creator>User</dc:creator>
  <cp:lastModifiedBy>Asus</cp:lastModifiedBy>
  <cp:revision>3</cp:revision>
  <dcterms:created xsi:type="dcterms:W3CDTF">2020-10-25T10:19:13Z</dcterms:created>
  <dcterms:modified xsi:type="dcterms:W3CDTF">2022-01-24T08:13:51Z</dcterms:modified>
</cp:coreProperties>
</file>