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9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אורגני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Ronen</dc:creator>
  <cp:lastModifiedBy>Ronen</cp:lastModifiedBy>
  <cp:revision>2</cp:revision>
  <dcterms:created xsi:type="dcterms:W3CDTF">2016-09-28T08:57:02Z</dcterms:created>
  <dcterms:modified xsi:type="dcterms:W3CDTF">2016-09-28T08:58:03Z</dcterms:modified>
</cp:coreProperties>
</file>