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04621" y="146725"/>
            <a:ext cx="8520600" cy="100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b="1" i="1" dirty="0"/>
              <a:t>Dr. No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71" y="1595694"/>
            <a:ext cx="2705202" cy="21995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77" y="381043"/>
            <a:ext cx="8520600" cy="739834"/>
          </a:xfrm>
        </p:spPr>
        <p:txBody>
          <a:bodyPr/>
          <a:lstStyle/>
          <a:p>
            <a:r>
              <a:rPr lang="en-US" b="1" i="1" dirty="0"/>
              <a:t>From Russia with Love</a:t>
            </a:r>
            <a:br>
              <a:rPr lang="en-US" b="1" dirty="0"/>
            </a:b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27" y="1489564"/>
            <a:ext cx="2095256" cy="29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06" y="410540"/>
            <a:ext cx="8520600" cy="841800"/>
          </a:xfrm>
        </p:spPr>
        <p:txBody>
          <a:bodyPr/>
          <a:lstStyle/>
          <a:p>
            <a:r>
              <a:rPr lang="en-US" b="1" i="1" dirty="0" err="1"/>
              <a:t>Goldfinger</a:t>
            </a:r>
            <a:r>
              <a:rPr lang="en-US" b="1" dirty="0"/>
              <a:t> </a:t>
            </a:r>
            <a:br>
              <a:rPr lang="en-US" b="1" dirty="0"/>
            </a:b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34" y="1378459"/>
            <a:ext cx="4228885" cy="30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517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On-screen Show (16:9)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simple-light-2</vt:lpstr>
      <vt:lpstr>Dr. No</vt:lpstr>
      <vt:lpstr>From Russia with Love </vt:lpstr>
      <vt:lpstr>Goldfinger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war status</dc:title>
  <cp:lastModifiedBy>Elad</cp:lastModifiedBy>
  <cp:revision>8</cp:revision>
  <dcterms:modified xsi:type="dcterms:W3CDTF">2016-09-28T23:48:49Z</dcterms:modified>
</cp:coreProperties>
</file>