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79925" y="146725"/>
            <a:ext cx="8520600" cy="100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Title war status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00" y="1248325"/>
            <a:ext cx="4045675" cy="33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