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サンプルプレゼンテーション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MarkItDown MCPテスト用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テストスライド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最初のポイント</a:t>
            </a:r>
          </a:p>
          <a:p>
            <a:r>
              <a:t>• 2番目のポイント</a:t>
            </a:r>
          </a:p>
          <a:p>
            <a:r>
              <a:t>• 3番目のポイント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機能テスト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MarkItDownの変換機能をテストします：</a:t>
            </a:r>
          </a:p>
          <a:p>
            <a:pPr lvl="1"/>
            <a:r>
              <a:t>• テキストの抽出</a:t>
            </a:r>
          </a:p>
          <a:p>
            <a:pPr lvl="1"/>
            <a:r>
              <a:t>• 箇条書きの認識</a:t>
            </a:r>
          </a:p>
          <a:p>
            <a:pPr lvl="1"/>
            <a:r>
              <a:t>• 階層構造の保持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