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050"/>
    <a:srgbClr val="002F50"/>
    <a:srgbClr val="1167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414CE6-9AA6-431E-B31B-82044B358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F831BC-D078-4FB5-8925-8228669A9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37DAAF-8FF6-4E19-9BD6-3EAE47BE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B88F15-C192-4EAC-81A2-38DBE6E16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432D52-D71C-416B-B12C-D973A88B1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91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C161A0-8BFF-439A-93A0-5721DFC7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C7DF0CA-BE7F-40A0-8F07-97C400FDE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57254A-F45F-4504-B118-F450F75DD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D8F175-AB0E-419C-87C0-6953196A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5EDAC0-2A0F-47F3-891B-6A61D573C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0447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341EDF-D458-44F9-9BFD-3B02F6649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B0CC6F-7208-4AD2-B4F9-C009E544D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372742-54D3-4880-8802-36E5C990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BB4427-81EA-47F2-9B4C-E16BADEA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0CB8-C593-4FB2-B04A-95B63CF78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4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7F265-83DE-4450-AEB7-5A8AD81E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A757C2-28A6-4D00-A977-0FBFF187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1A35FA-EBE5-441B-A9FC-18DCFBB6C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D152C9-6BFD-4AFD-B428-088D648B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66297-5CE5-4BA7-A03E-1F7FA9276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48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240B7-8973-4E38-82C3-03FB1561F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24A05E-2ECC-435E-AD0A-57A9710A4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F5F9BA-C4C5-4CA5-8D48-61FC66F1D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A6239-26FC-46CA-9ED1-8AF4D27FA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A20783-5C2B-40BD-92B1-FFF71102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63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C5AE39-9C46-4C43-B23E-C38DB43DD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756015-D87C-4397-A49F-2E29F766A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1F6913-E61A-4509-99A1-5916228E2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44E8C3-29FC-42BA-8A83-453F5A23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EEED2F-45FD-48F1-B18F-3209E0121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7C62A25-5234-4117-B5B6-FC1032E01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609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E77D5-4F41-4AE4-A2AF-9A8CCFA22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B6ECB8-E68C-4AEF-B3B8-FE83BA064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27431E-B7CC-4168-B385-1400AF3F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659582A-9A92-4AAE-8907-2A52F339F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B71BE41-9363-4032-BD74-39CA9BAA3A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6855B78-D014-4C0C-9DC4-86F27D858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84CA218-585B-464C-A958-6763ADF84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0060395-9A0B-4AC6-A1D7-CE575BE7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6144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BDE41A-3A9F-4EAA-B0DC-AF97DABF0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6D55A-AD4E-4949-B36F-9DED21B0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A5B96B-0A8F-4F3B-BEE7-2C89781F6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96AE35-3CDA-407E-B83B-7115921E7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533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4C6EFD-D1AB-4881-AA81-896F2264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776F2-4C94-42D7-9535-DA325C1DC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78ACF0-A1BC-4D1C-A75A-66757D932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899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59DE0-452E-4D5F-811D-C311B1D0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070522-A50F-4F6C-8CF3-26B16F3E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E0CF368-5248-4098-8B4D-7AE778E11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584532-B165-456C-965B-8671F173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C6E92C-6A18-49EE-9D90-11F59A00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DCD532-A3D1-4565-8398-F7B4252EB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19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ACDA1-8F15-474E-9946-0A2CA21D7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8C7CF48-0639-4ABA-AAE9-27A3D48DE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5C0A4F-4DF8-4489-9FCC-C288BCDD3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853AEC-3E42-436C-92B1-38F10AACC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D3290-BDF0-40FD-A3B6-DB2A2495A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BA2222-DA6D-4FAA-AD99-905C6EC6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1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D9E74-A602-4658-A474-F30BB839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BF7830-DAA4-4592-B997-5A29628B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7AACD4-6ABF-4471-84A7-AA3139A3F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29F1-1FFB-42B0-B8E3-E00A80F36753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A6B9F-90C2-4D73-9385-F455C0B1E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25B5A-5400-4E11-9501-60F7BA65B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0A395-3C6C-46E5-BD34-3D73A4E3BCD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8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microsoft.com/office/2007/relationships/hdphoto" Target="../media/hdphoto1.wdp"/><Relationship Id="rId7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75F30B5-4EB7-439D-AF48-4D32F3882861}"/>
              </a:ext>
            </a:extLst>
          </p:cNvPr>
          <p:cNvSpPr/>
          <p:nvPr/>
        </p:nvSpPr>
        <p:spPr>
          <a:xfrm>
            <a:off x="-379445" y="4749281"/>
            <a:ext cx="12950890" cy="2341983"/>
          </a:xfrm>
          <a:prstGeom prst="rect">
            <a:avLst/>
          </a:prstGeom>
          <a:solidFill>
            <a:srgbClr val="003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78A1F3D-2AF3-425D-85F9-73BAE9CD1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78699"/>
            <a:ext cx="9144000" cy="1156574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DASHBOARD INTERATIVO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3D1AEDD-8BEC-46D2-A651-6DEEECB72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4789" y="-689122"/>
            <a:ext cx="5417974" cy="6772468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235C424-92AF-495E-ABD6-9B722FF77FDD}"/>
              </a:ext>
            </a:extLst>
          </p:cNvPr>
          <p:cNvCxnSpPr/>
          <p:nvPr/>
        </p:nvCxnSpPr>
        <p:spPr>
          <a:xfrm>
            <a:off x="3009123" y="5047649"/>
            <a:ext cx="609288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Subtítulo 2">
            <a:extLst>
              <a:ext uri="{FF2B5EF4-FFF2-40B4-BE49-F238E27FC236}">
                <a16:creationId xmlns:a16="http://schemas.microsoft.com/office/drawing/2014/main" id="{E1787EAB-B311-4693-9A22-B80A28A2C0BC}"/>
              </a:ext>
            </a:extLst>
          </p:cNvPr>
          <p:cNvSpPr txBox="1">
            <a:spLocks/>
          </p:cNvSpPr>
          <p:nvPr/>
        </p:nvSpPr>
        <p:spPr>
          <a:xfrm>
            <a:off x="2786743" y="5985691"/>
            <a:ext cx="6618514" cy="4472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API 2°SEMESTRE</a:t>
            </a:r>
          </a:p>
        </p:txBody>
      </p:sp>
    </p:spTree>
    <p:extLst>
      <p:ext uri="{BB962C8B-B14F-4D97-AF65-F5344CB8AC3E}">
        <p14:creationId xmlns:p14="http://schemas.microsoft.com/office/powerpoint/2010/main" val="194751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ângulo 31">
            <a:extLst>
              <a:ext uri="{FF2B5EF4-FFF2-40B4-BE49-F238E27FC236}">
                <a16:creationId xmlns:a16="http://schemas.microsoft.com/office/drawing/2014/main" id="{58F4F3B1-1508-44EE-B0C3-43F0708E0DDF}"/>
              </a:ext>
            </a:extLst>
          </p:cNvPr>
          <p:cNvSpPr/>
          <p:nvPr/>
        </p:nvSpPr>
        <p:spPr>
          <a:xfrm>
            <a:off x="2998237" y="755780"/>
            <a:ext cx="6120882" cy="1416091"/>
          </a:xfrm>
          <a:prstGeom prst="rect">
            <a:avLst/>
          </a:prstGeom>
          <a:solidFill>
            <a:srgbClr val="11675A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AAD7B2-F950-4DC1-AFC7-D5992453E1C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8784" y="5403980"/>
            <a:ext cx="1163216" cy="14540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08F3294-9535-46E3-92B1-4B29DF80286A}"/>
              </a:ext>
            </a:extLst>
          </p:cNvPr>
          <p:cNvSpPr txBox="1"/>
          <p:nvPr/>
        </p:nvSpPr>
        <p:spPr>
          <a:xfrm>
            <a:off x="3146749" y="755780"/>
            <a:ext cx="58238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EQUIPE LOGISAFE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08D3DDB2-8250-4DCA-8E29-16EBF465B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37" y="2479353"/>
            <a:ext cx="1750678" cy="18775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946E58BD-13B8-4E78-AC20-FB5996D590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694" y="3822212"/>
            <a:ext cx="1870479" cy="18775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795041D5-8AF9-478E-BC3B-0C1D1F44EB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0604" y="2561276"/>
            <a:ext cx="1903183" cy="18775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6C920E1C-6D57-428C-B6B9-602EEE9BB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29" y="3810070"/>
            <a:ext cx="1864498" cy="186449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AC28AFFC-D26B-432E-BAD6-113CF1E1B9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624" y="2573786"/>
            <a:ext cx="1769579" cy="1877538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3" name="CaixaDeTexto 32">
            <a:extLst>
              <a:ext uri="{FF2B5EF4-FFF2-40B4-BE49-F238E27FC236}">
                <a16:creationId xmlns:a16="http://schemas.microsoft.com/office/drawing/2014/main" id="{AC35E5FC-CB74-42EE-A740-EEA9DE418E66}"/>
              </a:ext>
            </a:extLst>
          </p:cNvPr>
          <p:cNvSpPr txBox="1"/>
          <p:nvPr/>
        </p:nvSpPr>
        <p:spPr>
          <a:xfrm>
            <a:off x="1155099" y="4517864"/>
            <a:ext cx="1278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EDCARLOS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CEF0078A-20CF-479E-9A8F-15963EE33C25}"/>
              </a:ext>
            </a:extLst>
          </p:cNvPr>
          <p:cNvSpPr txBox="1"/>
          <p:nvPr/>
        </p:nvSpPr>
        <p:spPr>
          <a:xfrm>
            <a:off x="926080" y="4730523"/>
            <a:ext cx="1870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-Scrum Master-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9C2733B-BC9A-47BA-9FAA-C0B4B2B4AA1A}"/>
              </a:ext>
            </a:extLst>
          </p:cNvPr>
          <p:cNvSpPr txBox="1"/>
          <p:nvPr/>
        </p:nvSpPr>
        <p:spPr>
          <a:xfrm>
            <a:off x="3285379" y="3130713"/>
            <a:ext cx="111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DANIEL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D5CE21A-B494-4DCC-B84E-9AD3D5EF184C}"/>
              </a:ext>
            </a:extLst>
          </p:cNvPr>
          <p:cNvSpPr txBox="1"/>
          <p:nvPr/>
        </p:nvSpPr>
        <p:spPr>
          <a:xfrm>
            <a:off x="3147314" y="3343372"/>
            <a:ext cx="161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-Produção-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4BD38AD-E86A-4AFD-833D-08ECC3F34447}"/>
              </a:ext>
            </a:extLst>
          </p:cNvPr>
          <p:cNvSpPr txBox="1"/>
          <p:nvPr/>
        </p:nvSpPr>
        <p:spPr>
          <a:xfrm>
            <a:off x="5542383" y="4548322"/>
            <a:ext cx="1116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LUCAS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B98B396-4E2E-464E-9CE8-018C944C449F}"/>
              </a:ext>
            </a:extLst>
          </p:cNvPr>
          <p:cNvSpPr txBox="1"/>
          <p:nvPr/>
        </p:nvSpPr>
        <p:spPr>
          <a:xfrm>
            <a:off x="5400815" y="4742319"/>
            <a:ext cx="1621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-Produção-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ED4A864-1D9E-4DF4-A438-986FDE3B377D}"/>
              </a:ext>
            </a:extLst>
          </p:cNvPr>
          <p:cNvSpPr txBox="1"/>
          <p:nvPr/>
        </p:nvSpPr>
        <p:spPr>
          <a:xfrm>
            <a:off x="7828383" y="3121382"/>
            <a:ext cx="1040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JÚLIO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8883DBA-AE7E-4513-BCF9-0F72C36D9AD9}"/>
              </a:ext>
            </a:extLst>
          </p:cNvPr>
          <p:cNvSpPr txBox="1"/>
          <p:nvPr/>
        </p:nvSpPr>
        <p:spPr>
          <a:xfrm>
            <a:off x="7590305" y="3315379"/>
            <a:ext cx="164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-Produção-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5C21B6F-2929-4481-B201-167F5B4686ED}"/>
              </a:ext>
            </a:extLst>
          </p:cNvPr>
          <p:cNvSpPr txBox="1"/>
          <p:nvPr/>
        </p:nvSpPr>
        <p:spPr>
          <a:xfrm>
            <a:off x="10049069" y="4548322"/>
            <a:ext cx="103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KAUÃ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BFD9478-DA16-4BB4-B4C6-3280E11C6FCB}"/>
              </a:ext>
            </a:extLst>
          </p:cNvPr>
          <p:cNvSpPr txBox="1"/>
          <p:nvPr/>
        </p:nvSpPr>
        <p:spPr>
          <a:xfrm>
            <a:off x="9567569" y="4760981"/>
            <a:ext cx="1769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</a:t>
            </a:r>
            <a:r>
              <a:rPr lang="pt-BR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Product</a:t>
            </a: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owner</a:t>
            </a: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67534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1610-4A42-48BB-838F-7713127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79771-B504-460C-BC98-8D018BB4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 objetivo deste projeto é desenvolver um dashboard interativo que auxilie empresas transportadoras de cargas especiais e perigosas, registradas no RAPP, na identificação e escolha de rotas mais seguras para seus veículos pesados. A ferramenta visa integrar dados sobre o fluxo dessas cargas, histórico estatístico de acidentes viários envolvendo veículos pesados, e a localização de pontos de parada para descanso, permitindo uma análise </a:t>
            </a:r>
            <a:r>
              <a:rPr lang="pt-BR" dirty="0" err="1">
                <a:solidFill>
                  <a:schemeClr val="bg1"/>
                </a:solidFill>
                <a:latin typeface="Franklin Gothic Medium" panose="020B0603020102020204" pitchFamily="34" charset="0"/>
              </a:rPr>
              <a:t>geoespacial</a:t>
            </a: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 detalhada. Através dessa análise, o dashboard possibilitará a visualização das rotas com maior incidência de acidentes e a avaliação da proximidade desses eventos em relação aos locais de parada, contribuindo para a mitigação de riscos, a otimização do planejamento logístico e a melhoria da segurança no transporte rodoviário de cargas perigosas.</a:t>
            </a:r>
          </a:p>
        </p:txBody>
      </p:sp>
    </p:spTree>
    <p:extLst>
      <p:ext uri="{BB962C8B-B14F-4D97-AF65-F5344CB8AC3E}">
        <p14:creationId xmlns:p14="http://schemas.microsoft.com/office/powerpoint/2010/main" val="3702511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1610-4A42-48BB-838F-7713127E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90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BACKLOG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8262A3B-D871-49BA-B859-A0CC26373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8" y="2174618"/>
            <a:ext cx="11986724" cy="3068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3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DA1610-4A42-48BB-838F-7713127E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SOLUÇÃO DA SPRINT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A79771-B504-460C-BC98-8D018BB4A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BACKLOG DO QUE VAMOS ENTREGAR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PROTÓTIPO DO DASHBOARD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DADOS ADQUIRIDOS E LAPIDADOS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INICIO DA PROGRAMAÇÃO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SITES DE APOIO CASDATRADOS</a:t>
            </a:r>
          </a:p>
          <a:p>
            <a:pPr>
              <a:buFontTx/>
              <a:buChar char="-"/>
            </a:pPr>
            <a:r>
              <a:rPr lang="pt-BR" dirty="0">
                <a:solidFill>
                  <a:schemeClr val="bg1"/>
                </a:solidFill>
                <a:latin typeface="Franklin Gothic Medium" panose="020B0603020102020204" pitchFamily="34" charset="0"/>
              </a:rPr>
              <a:t>GITHUB COMPLETO</a:t>
            </a:r>
          </a:p>
        </p:txBody>
      </p:sp>
    </p:spTree>
    <p:extLst>
      <p:ext uri="{BB962C8B-B14F-4D97-AF65-F5344CB8AC3E}">
        <p14:creationId xmlns:p14="http://schemas.microsoft.com/office/powerpoint/2010/main" val="3000220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</TotalTime>
  <Words>179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Bahnschrift SemiBold Condensed</vt:lpstr>
      <vt:lpstr>Calibri</vt:lpstr>
      <vt:lpstr>Calibri Light</vt:lpstr>
      <vt:lpstr>Franklin Gothic Medium</vt:lpstr>
      <vt:lpstr>Tema do Office</vt:lpstr>
      <vt:lpstr>Apresentação do PowerPoint</vt:lpstr>
      <vt:lpstr>Apresentação do PowerPoint</vt:lpstr>
      <vt:lpstr>OBJETIVO DO PROJETO</vt:lpstr>
      <vt:lpstr>BACKLOG</vt:lpstr>
      <vt:lpstr>SOLUÇÃO DA SPRINT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Fatec</dc:creator>
  <cp:lastModifiedBy>Fatec</cp:lastModifiedBy>
  <cp:revision>10</cp:revision>
  <dcterms:created xsi:type="dcterms:W3CDTF">2025-09-25T13:19:18Z</dcterms:created>
  <dcterms:modified xsi:type="dcterms:W3CDTF">2025-09-25T15:13:10Z</dcterms:modified>
</cp:coreProperties>
</file>