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GtTRoJ70uO9AsB9UQ3E7en4k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23f3eaa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f23f3eaa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f23f3eaa9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3d5762e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203d5762e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203d5762e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ae720cda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ae720cda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fae720cda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f47334477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ef47334477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ef47334477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f47334477_4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ef47334477_4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2ef47334477_4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0287544" y="2045845"/>
            <a:ext cx="1411608" cy="120589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3646"/>
            <a:ext cx="12192000" cy="1160980"/>
          </a:xfrm>
          <a:prstGeom prst="rect">
            <a:avLst/>
          </a:prstGeom>
          <a:solidFill>
            <a:srgbClr val="C7EDF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Navbar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828800" y="2630184"/>
            <a:ext cx="1109609" cy="96577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524036" y="2630184"/>
            <a:ext cx="1109609" cy="96577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219272" y="2630184"/>
            <a:ext cx="1109609" cy="96577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598042" y="1691242"/>
            <a:ext cx="26301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Promos do 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1520575" y="3945276"/>
            <a:ext cx="489049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1536414" y="4119390"/>
            <a:ext cx="2068120" cy="369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Recomendações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777428" y="4663927"/>
            <a:ext cx="1109609" cy="10793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524037" y="4663927"/>
            <a:ext cx="1191802" cy="10793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9586" y="767454"/>
            <a:ext cx="1027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 cep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705674" y="200884"/>
            <a:ext cx="1027415" cy="62321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0705674" y="336882"/>
            <a:ext cx="1150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Carrinho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424800" y="2106200"/>
            <a:ext cx="1551300" cy="2230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0253608" y="4187120"/>
            <a:ext cx="1551398" cy="155166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10287544" y="3687206"/>
            <a:ext cx="14794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"/>
          <p:cNvSpPr/>
          <p:nvPr/>
        </p:nvSpPr>
        <p:spPr>
          <a:xfrm>
            <a:off x="5219272" y="4663926"/>
            <a:ext cx="1150707" cy="107931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62671" y="83002"/>
            <a:ext cx="760288" cy="623212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12330" y="200884"/>
            <a:ext cx="73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83604" y="785289"/>
            <a:ext cx="1376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437028" y="784482"/>
            <a:ext cx="7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8130417" y="782983"/>
            <a:ext cx="124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174107" y="437201"/>
            <a:ext cx="287677" cy="28415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"/>
          <p:cNvCxnSpPr>
            <a:stCxn id="111" idx="5"/>
          </p:cNvCxnSpPr>
          <p:nvPr/>
        </p:nvCxnSpPr>
        <p:spPr>
          <a:xfrm>
            <a:off x="5419655" y="679742"/>
            <a:ext cx="227100" cy="14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"/>
          <p:cNvSpPr/>
          <p:nvPr/>
        </p:nvSpPr>
        <p:spPr>
          <a:xfrm>
            <a:off x="6647381" y="2840805"/>
            <a:ext cx="267128" cy="375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647379" y="4962951"/>
            <a:ext cx="267128" cy="375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9254232" y="785131"/>
            <a:ext cx="728828" cy="37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6955609" y="3868420"/>
            <a:ext cx="14486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Diferencial do 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172220" y="2840805"/>
            <a:ext cx="813816" cy="86868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620018" y="2106202"/>
            <a:ext cx="119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Texto de divulgação que  fala sobre as doações do site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0304982" y="4475268"/>
            <a:ext cx="16216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Imagem relacionada a doação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106257" y="1229544"/>
            <a:ext cx="1849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00B0F0"/>
                </a:solidFill>
              </a:rPr>
              <a:t>Ícone</a:t>
            </a: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pequeno que se expande ao passar o </a:t>
            </a:r>
            <a:r>
              <a:rPr lang="pt-BR" sz="1800">
                <a:solidFill>
                  <a:srgbClr val="00B0F0"/>
                </a:solidFill>
              </a:rPr>
              <a:t>cursor</a:t>
            </a: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4126876" y="521548"/>
            <a:ext cx="813371" cy="105131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9662742" y="5878896"/>
            <a:ext cx="246685" cy="261921"/>
          </a:xfrm>
          <a:prstGeom prst="ellipse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AF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0266052" y="2187127"/>
            <a:ext cx="15475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Imagem relacionada á doação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9929975" y="5831052"/>
            <a:ext cx="19966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Textos </a:t>
            </a:r>
            <a:r>
              <a:rPr lang="pt-BR" sz="1600">
                <a:solidFill>
                  <a:schemeClr val="accent4"/>
                </a:solidFill>
              </a:rPr>
              <a:t>auxiliares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6914507" y="1561008"/>
            <a:ext cx="11918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Seta de transição de produtos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"/>
          <p:cNvCxnSpPr>
            <a:stCxn id="125" idx="1"/>
          </p:cNvCxnSpPr>
          <p:nvPr/>
        </p:nvCxnSpPr>
        <p:spPr>
          <a:xfrm flipH="1">
            <a:off x="6647507" y="2161173"/>
            <a:ext cx="267000" cy="4875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1"/>
          <p:cNvSpPr/>
          <p:nvPr/>
        </p:nvSpPr>
        <p:spPr>
          <a:xfrm>
            <a:off x="9688478" y="6276463"/>
            <a:ext cx="246685" cy="261921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9976208" y="6229752"/>
            <a:ext cx="93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Nome da tela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1294113" y="4962953"/>
            <a:ext cx="298810" cy="37500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272279" y="2831877"/>
            <a:ext cx="298810" cy="37500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043048" y="782983"/>
            <a:ext cx="1562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8266202" y="5878896"/>
            <a:ext cx="246685" cy="261921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8575550" y="5836486"/>
            <a:ext cx="936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8446080" y="4812028"/>
            <a:ext cx="1406810" cy="863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Conheça mais!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8389544" y="4650397"/>
            <a:ext cx="1519883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"/>
          <p:cNvSpPr txBox="1"/>
          <p:nvPr/>
        </p:nvSpPr>
        <p:spPr>
          <a:xfrm>
            <a:off x="5836645" y="5910113"/>
            <a:ext cx="232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Botão que leva a pessoa até o </a:t>
            </a:r>
            <a:r>
              <a:rPr lang="pt-BR" sz="1600">
                <a:solidFill>
                  <a:schemeClr val="accent4"/>
                </a:solidFill>
              </a:rPr>
              <a:t>último</a:t>
            </a:r>
            <a:r>
              <a:rPr b="0" i="0" lang="pt-BR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slide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"/>
          <p:cNvCxnSpPr>
            <a:stCxn id="136" idx="0"/>
          </p:cNvCxnSpPr>
          <p:nvPr/>
        </p:nvCxnSpPr>
        <p:spPr>
          <a:xfrm rot="-5400000">
            <a:off x="7314295" y="5020913"/>
            <a:ext cx="572100" cy="12063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1"/>
          <p:cNvSpPr txBox="1"/>
          <p:nvPr/>
        </p:nvSpPr>
        <p:spPr>
          <a:xfrm>
            <a:off x="10517667" y="1447299"/>
            <a:ext cx="1621603" cy="47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"/>
          <p:cNvCxnSpPr>
            <a:stCxn id="110" idx="2"/>
          </p:cNvCxnSpPr>
          <p:nvPr/>
        </p:nvCxnSpPr>
        <p:spPr>
          <a:xfrm>
            <a:off x="8753420" y="1152315"/>
            <a:ext cx="2637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1"/>
          <p:cNvSpPr txBox="1"/>
          <p:nvPr/>
        </p:nvSpPr>
        <p:spPr>
          <a:xfrm>
            <a:off x="9149425" y="1175250"/>
            <a:ext cx="232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Vai sumir quando o usuário logar sua conta</a:t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243050" y="1451750"/>
            <a:ext cx="1206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Tela inicial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23f3eaa9a_0_0"/>
          <p:cNvSpPr txBox="1"/>
          <p:nvPr/>
        </p:nvSpPr>
        <p:spPr>
          <a:xfrm>
            <a:off x="479525" y="289025"/>
            <a:ext cx="2955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 de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f23f3eaa9a_0_0"/>
          <p:cNvSpPr/>
          <p:nvPr/>
        </p:nvSpPr>
        <p:spPr>
          <a:xfrm>
            <a:off x="4332225" y="1964125"/>
            <a:ext cx="4581900" cy="3921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f23f3eaa9a_0_0"/>
          <p:cNvSpPr txBox="1"/>
          <p:nvPr/>
        </p:nvSpPr>
        <p:spPr>
          <a:xfrm>
            <a:off x="4913575" y="3205650"/>
            <a:ext cx="141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f23f3eaa9a_0_0"/>
          <p:cNvSpPr txBox="1"/>
          <p:nvPr/>
        </p:nvSpPr>
        <p:spPr>
          <a:xfrm>
            <a:off x="4913575" y="3777150"/>
            <a:ext cx="169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Senha: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f23f3eaa9a_0_0"/>
          <p:cNvSpPr txBox="1"/>
          <p:nvPr/>
        </p:nvSpPr>
        <p:spPr>
          <a:xfrm>
            <a:off x="4913575" y="5235400"/>
            <a:ext cx="2955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Esqueceu sua senha?</a:t>
            </a:r>
            <a:endParaRPr b="0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f23f3eaa9a_0_0"/>
          <p:cNvSpPr txBox="1"/>
          <p:nvPr/>
        </p:nvSpPr>
        <p:spPr>
          <a:xfrm>
            <a:off x="4913575" y="4506275"/>
            <a:ext cx="2029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pt-BR" sz="1800">
                <a:solidFill>
                  <a:schemeClr val="dk1"/>
                </a:solidFill>
              </a:rPr>
              <a:t>Lembrar -me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3" name="Google Shape;153;g2f23f3eaa9a_0_0"/>
          <p:cNvSpPr txBox="1"/>
          <p:nvPr/>
        </p:nvSpPr>
        <p:spPr>
          <a:xfrm>
            <a:off x="5913675" y="2141600"/>
            <a:ext cx="141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Login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03d5762e9_0_6"/>
          <p:cNvSpPr txBox="1"/>
          <p:nvPr/>
        </p:nvSpPr>
        <p:spPr>
          <a:xfrm>
            <a:off x="244075" y="485075"/>
            <a:ext cx="17538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 de </a:t>
            </a:r>
            <a:r>
              <a:rPr lang="pt-BR" sz="2800">
                <a:solidFill>
                  <a:schemeClr val="dk1"/>
                </a:solidFill>
              </a:rPr>
              <a:t>registro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203d5762e9_0_6"/>
          <p:cNvSpPr/>
          <p:nvPr/>
        </p:nvSpPr>
        <p:spPr>
          <a:xfrm>
            <a:off x="4884000" y="669025"/>
            <a:ext cx="3882300" cy="585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203d5762e9_0_6"/>
          <p:cNvSpPr txBox="1"/>
          <p:nvPr/>
        </p:nvSpPr>
        <p:spPr>
          <a:xfrm>
            <a:off x="5393400" y="1223975"/>
            <a:ext cx="1565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completo: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203d5762e9_0_6"/>
          <p:cNvSpPr txBox="1"/>
          <p:nvPr/>
        </p:nvSpPr>
        <p:spPr>
          <a:xfrm>
            <a:off x="5424450" y="1698275"/>
            <a:ext cx="1387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 nascimento: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203d5762e9_0_6"/>
          <p:cNvSpPr txBox="1"/>
          <p:nvPr/>
        </p:nvSpPr>
        <p:spPr>
          <a:xfrm>
            <a:off x="5508000" y="2291400"/>
            <a:ext cx="988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Telefone: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203d5762e9_0_6"/>
          <p:cNvSpPr txBox="1"/>
          <p:nvPr/>
        </p:nvSpPr>
        <p:spPr>
          <a:xfrm>
            <a:off x="5451750" y="2765834"/>
            <a:ext cx="651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Cep</a:t>
            </a: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203d5762e9_0_6"/>
          <p:cNvSpPr txBox="1"/>
          <p:nvPr/>
        </p:nvSpPr>
        <p:spPr>
          <a:xfrm>
            <a:off x="5450400" y="3248188"/>
            <a:ext cx="1103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Endereço: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203d5762e9_0_6"/>
          <p:cNvSpPr txBox="1"/>
          <p:nvPr/>
        </p:nvSpPr>
        <p:spPr>
          <a:xfrm>
            <a:off x="5424450" y="4173050"/>
            <a:ext cx="988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Bairro</a:t>
            </a: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203d5762e9_0_6"/>
          <p:cNvSpPr txBox="1"/>
          <p:nvPr/>
        </p:nvSpPr>
        <p:spPr>
          <a:xfrm>
            <a:off x="5366850" y="3748850"/>
            <a:ext cx="821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Cidade</a:t>
            </a:r>
            <a:r>
              <a:rPr b="0" i="0" lang="pt-BR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203d5762e9_0_6"/>
          <p:cNvSpPr txBox="1"/>
          <p:nvPr/>
        </p:nvSpPr>
        <p:spPr>
          <a:xfrm>
            <a:off x="5424450" y="4597575"/>
            <a:ext cx="1387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Número e complemento: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203d5762e9_0_6"/>
          <p:cNvSpPr txBox="1"/>
          <p:nvPr/>
        </p:nvSpPr>
        <p:spPr>
          <a:xfrm>
            <a:off x="5508000" y="5248388"/>
            <a:ext cx="821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Email: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203d5762e9_0_6"/>
          <p:cNvSpPr txBox="1"/>
          <p:nvPr/>
        </p:nvSpPr>
        <p:spPr>
          <a:xfrm>
            <a:off x="5508000" y="5593600"/>
            <a:ext cx="821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Senha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203d5762e9_0_6"/>
          <p:cNvSpPr txBox="1"/>
          <p:nvPr/>
        </p:nvSpPr>
        <p:spPr>
          <a:xfrm>
            <a:off x="6554100" y="6017800"/>
            <a:ext cx="121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Login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ae720cda7_0_6"/>
          <p:cNvSpPr txBox="1"/>
          <p:nvPr/>
        </p:nvSpPr>
        <p:spPr>
          <a:xfrm>
            <a:off x="183950" y="446700"/>
            <a:ext cx="26604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Aqui vai aparecer </a:t>
            </a:r>
            <a:r>
              <a:rPr lang="pt-BR" sz="1800">
                <a:solidFill>
                  <a:schemeClr val="accent4"/>
                </a:solidFill>
              </a:rPr>
              <a:t>informações do usuário, senha, email, cep, etc.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78" name="Google Shape;178;g2fae720cda7_0_6"/>
          <p:cNvSpPr/>
          <p:nvPr/>
        </p:nvSpPr>
        <p:spPr>
          <a:xfrm>
            <a:off x="3878350" y="1044450"/>
            <a:ext cx="4079400" cy="5452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fae720cda7_0_6"/>
          <p:cNvSpPr txBox="1"/>
          <p:nvPr/>
        </p:nvSpPr>
        <p:spPr>
          <a:xfrm>
            <a:off x="637200" y="1156150"/>
            <a:ext cx="113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0" name="Google Shape;180;g2fae720cda7_0_6"/>
          <p:cNvSpPr txBox="1"/>
          <p:nvPr/>
        </p:nvSpPr>
        <p:spPr>
          <a:xfrm>
            <a:off x="4533900" y="1374900"/>
            <a:ext cx="25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Nome completo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g2fae720cda7_0_6"/>
          <p:cNvSpPr txBox="1"/>
          <p:nvPr/>
        </p:nvSpPr>
        <p:spPr>
          <a:xfrm>
            <a:off x="4533900" y="1820925"/>
            <a:ext cx="25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Data de nascimento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g2fae720cda7_0_6"/>
          <p:cNvSpPr txBox="1"/>
          <p:nvPr/>
        </p:nvSpPr>
        <p:spPr>
          <a:xfrm>
            <a:off x="4514200" y="2248050"/>
            <a:ext cx="118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Telefone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g2fae720cda7_0_6"/>
          <p:cNvSpPr txBox="1"/>
          <p:nvPr/>
        </p:nvSpPr>
        <p:spPr>
          <a:xfrm>
            <a:off x="183950" y="2246700"/>
            <a:ext cx="1714500" cy="2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Layout</a:t>
            </a:r>
            <a:r>
              <a:rPr lang="pt-BR" sz="1800">
                <a:solidFill>
                  <a:schemeClr val="accent4"/>
                </a:solidFill>
              </a:rPr>
              <a:t> parecido com o registro, porém, o usuário vai poder colocar uma foto de perfil</a:t>
            </a:r>
            <a:endParaRPr sz="1800">
              <a:solidFill>
                <a:schemeClr val="accent4"/>
              </a:solidFill>
            </a:endParaRPr>
          </a:p>
        </p:txBody>
      </p:sp>
      <p:cxnSp>
        <p:nvCxnSpPr>
          <p:cNvPr id="184" name="Google Shape;184;g2fae720cda7_0_6"/>
          <p:cNvCxnSpPr>
            <a:stCxn id="183" idx="3"/>
            <a:endCxn id="178" idx="1"/>
          </p:cNvCxnSpPr>
          <p:nvPr/>
        </p:nvCxnSpPr>
        <p:spPr>
          <a:xfrm>
            <a:off x="1898450" y="3429000"/>
            <a:ext cx="19800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g2fae720cda7_0_6"/>
          <p:cNvSpPr txBox="1"/>
          <p:nvPr/>
        </p:nvSpPr>
        <p:spPr>
          <a:xfrm>
            <a:off x="4533900" y="2660445"/>
            <a:ext cx="1483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g2fae720cda7_0_6"/>
          <p:cNvSpPr txBox="1"/>
          <p:nvPr/>
        </p:nvSpPr>
        <p:spPr>
          <a:xfrm>
            <a:off x="4533900" y="3080200"/>
            <a:ext cx="1483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Endereço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g2fae720cda7_0_6"/>
          <p:cNvSpPr txBox="1"/>
          <p:nvPr/>
        </p:nvSpPr>
        <p:spPr>
          <a:xfrm>
            <a:off x="4514200" y="3499950"/>
            <a:ext cx="1503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Bairro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g2fae720cda7_0_6"/>
          <p:cNvSpPr txBox="1"/>
          <p:nvPr/>
        </p:nvSpPr>
        <p:spPr>
          <a:xfrm>
            <a:off x="4514200" y="3914350"/>
            <a:ext cx="1365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Cidade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2fae720cda7_0_6"/>
          <p:cNvSpPr txBox="1"/>
          <p:nvPr/>
        </p:nvSpPr>
        <p:spPr>
          <a:xfrm>
            <a:off x="4401225" y="4328750"/>
            <a:ext cx="2502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Número e complemento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2fae720cda7_0_6"/>
          <p:cNvSpPr txBox="1"/>
          <p:nvPr/>
        </p:nvSpPr>
        <p:spPr>
          <a:xfrm>
            <a:off x="4533900" y="4748500"/>
            <a:ext cx="94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g2fae720cda7_0_6"/>
          <p:cNvSpPr txBox="1"/>
          <p:nvPr/>
        </p:nvSpPr>
        <p:spPr>
          <a:xfrm>
            <a:off x="4533900" y="5168250"/>
            <a:ext cx="94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Senha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g2fae720cda7_0_6"/>
          <p:cNvSpPr/>
          <p:nvPr/>
        </p:nvSpPr>
        <p:spPr>
          <a:xfrm>
            <a:off x="8896400" y="547200"/>
            <a:ext cx="1187700" cy="827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fae720cda7_0_6"/>
          <p:cNvSpPr txBox="1"/>
          <p:nvPr/>
        </p:nvSpPr>
        <p:spPr>
          <a:xfrm>
            <a:off x="1302100" y="4177500"/>
            <a:ext cx="665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94" name="Google Shape;194;g2fae720cda7_0_6"/>
          <p:cNvCxnSpPr/>
          <p:nvPr/>
        </p:nvCxnSpPr>
        <p:spPr>
          <a:xfrm>
            <a:off x="9544700" y="1392625"/>
            <a:ext cx="0" cy="8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g2fae720cda7_0_6"/>
          <p:cNvSpPr txBox="1"/>
          <p:nvPr/>
        </p:nvSpPr>
        <p:spPr>
          <a:xfrm>
            <a:off x="8657900" y="2259725"/>
            <a:ext cx="1980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Foto de perfil do usuário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g2fae720cda7_0_6"/>
          <p:cNvSpPr/>
          <p:nvPr/>
        </p:nvSpPr>
        <p:spPr>
          <a:xfrm>
            <a:off x="8317650" y="2772225"/>
            <a:ext cx="2207100" cy="1221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g2fae720cda7_0_6"/>
          <p:cNvCxnSpPr/>
          <p:nvPr/>
        </p:nvCxnSpPr>
        <p:spPr>
          <a:xfrm>
            <a:off x="9465875" y="4131875"/>
            <a:ext cx="19800" cy="8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g2fae720cda7_0_6"/>
          <p:cNvSpPr txBox="1"/>
          <p:nvPr/>
        </p:nvSpPr>
        <p:spPr>
          <a:xfrm>
            <a:off x="8618475" y="4979275"/>
            <a:ext cx="1187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Aba sobre mim do usuário.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99" name="Google Shape;199;g2fae720cda7_0_6"/>
          <p:cNvSpPr txBox="1"/>
          <p:nvPr/>
        </p:nvSpPr>
        <p:spPr>
          <a:xfrm>
            <a:off x="8493600" y="286365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Texto do usuário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200" name="Google Shape;200;g2fae720cda7_0_6"/>
          <p:cNvCxnSpPr>
            <a:stCxn id="196" idx="3"/>
          </p:cNvCxnSpPr>
          <p:nvPr/>
        </p:nvCxnSpPr>
        <p:spPr>
          <a:xfrm>
            <a:off x="10524750" y="3383175"/>
            <a:ext cx="1827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g2fae720cda7_0_6"/>
          <p:cNvSpPr txBox="1"/>
          <p:nvPr/>
        </p:nvSpPr>
        <p:spPr>
          <a:xfrm>
            <a:off x="10194950" y="4979275"/>
            <a:ext cx="19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2" name="Google Shape;202;g2fae720cda7_0_6"/>
          <p:cNvSpPr txBox="1"/>
          <p:nvPr/>
        </p:nvSpPr>
        <p:spPr>
          <a:xfrm>
            <a:off x="9938850" y="5334000"/>
            <a:ext cx="17145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Outros </a:t>
            </a:r>
            <a:r>
              <a:rPr lang="pt-BR">
                <a:solidFill>
                  <a:schemeClr val="accent4"/>
                </a:solidFill>
              </a:rPr>
              <a:t>usuários</a:t>
            </a:r>
            <a:r>
              <a:rPr lang="pt-BR">
                <a:solidFill>
                  <a:schemeClr val="accent4"/>
                </a:solidFill>
              </a:rPr>
              <a:t> vão poder interagir com essa aba, colocando emojis.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3" name="Google Shape;203;g2fae720cda7_0_6"/>
          <p:cNvSpPr txBox="1"/>
          <p:nvPr/>
        </p:nvSpPr>
        <p:spPr>
          <a:xfrm>
            <a:off x="2766775" y="260800"/>
            <a:ext cx="1088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Meu perfil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/>
        </p:nvSpPr>
        <p:spPr>
          <a:xfrm>
            <a:off x="3996646" y="93004"/>
            <a:ext cx="1684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6619694" y="29089"/>
            <a:ext cx="2003460" cy="682891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 txBox="1"/>
          <p:nvPr/>
        </p:nvSpPr>
        <p:spPr>
          <a:xfrm>
            <a:off x="1116531" y="2118760"/>
            <a:ext cx="254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TEXTO INTRODUTÓRIO SOBRE A PARTE DA DOAÇÃO DO SITE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 txBox="1"/>
          <p:nvPr/>
        </p:nvSpPr>
        <p:spPr>
          <a:xfrm>
            <a:off x="1116531" y="590340"/>
            <a:ext cx="20034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Quem somos nós  </a:t>
            </a:r>
            <a:r>
              <a:rPr b="1" i="0" lang="pt-BR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"/>
          <p:cNvCxnSpPr/>
          <p:nvPr/>
        </p:nvCxnSpPr>
        <p:spPr>
          <a:xfrm>
            <a:off x="1154958" y="1729084"/>
            <a:ext cx="1926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"/>
          <p:cNvSpPr/>
          <p:nvPr/>
        </p:nvSpPr>
        <p:spPr>
          <a:xfrm>
            <a:off x="9320715" y="1007766"/>
            <a:ext cx="2261937" cy="1815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9359269" y="3314805"/>
            <a:ext cx="2261937" cy="1815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9359268" y="5621844"/>
            <a:ext cx="2261938" cy="6884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 txBox="1"/>
          <p:nvPr/>
        </p:nvSpPr>
        <p:spPr>
          <a:xfrm>
            <a:off x="124800" y="170800"/>
            <a:ext cx="1202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Tela inicial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/>
          <p:nvPr/>
        </p:nvSpPr>
        <p:spPr>
          <a:xfrm>
            <a:off x="0" y="28336"/>
            <a:ext cx="12192000" cy="755400"/>
          </a:xfrm>
          <a:prstGeom prst="rect">
            <a:avLst/>
          </a:prstGeom>
          <a:solidFill>
            <a:srgbClr val="C7EDF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8067876" y="360337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Categorias de doação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 txBox="1"/>
          <p:nvPr/>
        </p:nvSpPr>
        <p:spPr>
          <a:xfrm>
            <a:off x="265199" y="6408900"/>
            <a:ext cx="391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Todos os direito estão reservados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 txBox="1"/>
          <p:nvPr/>
        </p:nvSpPr>
        <p:spPr>
          <a:xfrm>
            <a:off x="8959525" y="6488700"/>
            <a:ext cx="28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Icones das redes sociais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541809" y="1124751"/>
            <a:ext cx="2291137" cy="36141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"/>
          <p:cNvCxnSpPr/>
          <p:nvPr/>
        </p:nvCxnSpPr>
        <p:spPr>
          <a:xfrm>
            <a:off x="0" y="6408908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3"/>
          <p:cNvSpPr txBox="1"/>
          <p:nvPr/>
        </p:nvSpPr>
        <p:spPr>
          <a:xfrm>
            <a:off x="6634940" y="1420432"/>
            <a:ext cx="5403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O usuário vai passar o mouse por cima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 e vai aparecer as instituições em que ele pode doar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3"/>
          <p:cNvCxnSpPr/>
          <p:nvPr/>
        </p:nvCxnSpPr>
        <p:spPr>
          <a:xfrm rot="-5400000">
            <a:off x="8109297" y="861538"/>
            <a:ext cx="490800" cy="48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3"/>
          <p:cNvSpPr txBox="1"/>
          <p:nvPr/>
        </p:nvSpPr>
        <p:spPr>
          <a:xfrm>
            <a:off x="5097175" y="299575"/>
            <a:ext cx="21408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Quem somos nós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3649975" y="263213"/>
            <a:ext cx="144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 b="0" i="0" sz="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"/>
          <p:cNvCxnSpPr/>
          <p:nvPr/>
        </p:nvCxnSpPr>
        <p:spPr>
          <a:xfrm>
            <a:off x="4372375" y="656638"/>
            <a:ext cx="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3"/>
          <p:cNvSpPr txBox="1"/>
          <p:nvPr/>
        </p:nvSpPr>
        <p:spPr>
          <a:xfrm>
            <a:off x="3553100" y="1124750"/>
            <a:ext cx="144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Vai aparecer o telefone de contato,  quando o passar o mouse por cima e  e-mail também </a:t>
            </a:r>
            <a:endParaRPr b="0" i="0" sz="17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3"/>
          <p:cNvCxnSpPr>
            <a:stCxn id="230" idx="2"/>
          </p:cNvCxnSpPr>
          <p:nvPr/>
        </p:nvCxnSpPr>
        <p:spPr>
          <a:xfrm>
            <a:off x="6167575" y="790375"/>
            <a:ext cx="111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3"/>
          <p:cNvSpPr txBox="1"/>
          <p:nvPr/>
        </p:nvSpPr>
        <p:spPr>
          <a:xfrm>
            <a:off x="5454650" y="2241550"/>
            <a:ext cx="16953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A pessoa vai clicar no  botão e será redirecionada para uma página que explica sobre as doações, e porquê, objetivo do site, etc</a:t>
            </a:r>
            <a:endParaRPr b="0" i="0" sz="17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7778750" y="6530550"/>
            <a:ext cx="422400" cy="285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7237963" y="6530550"/>
            <a:ext cx="422400" cy="285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8388350" y="6530550"/>
            <a:ext cx="422400" cy="285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92100" y="2476500"/>
            <a:ext cx="762000" cy="54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2330450" y="2502000"/>
            <a:ext cx="762000" cy="4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265200" y="82775"/>
            <a:ext cx="979500" cy="5418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"/>
          <p:cNvSpPr txBox="1"/>
          <p:nvPr/>
        </p:nvSpPr>
        <p:spPr>
          <a:xfrm>
            <a:off x="1054100" y="1485700"/>
            <a:ext cx="16953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Imagem das ongs que a pessoa pode doar, tbm vai ter um texto/frase explicando sobre a ong </a:t>
            </a:r>
            <a:endParaRPr b="0" i="0" sz="17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"/>
          <p:cNvCxnSpPr>
            <a:stCxn id="240" idx="2"/>
          </p:cNvCxnSpPr>
          <p:nvPr/>
        </p:nvCxnSpPr>
        <p:spPr>
          <a:xfrm>
            <a:off x="2847050" y="2992800"/>
            <a:ext cx="435900" cy="10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3"/>
          <p:cNvSpPr txBox="1"/>
          <p:nvPr/>
        </p:nvSpPr>
        <p:spPr>
          <a:xfrm>
            <a:off x="3092450" y="4032300"/>
            <a:ext cx="11241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Seta que troca as imagens</a:t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"/>
          <p:cNvSpPr txBox="1"/>
          <p:nvPr/>
        </p:nvSpPr>
        <p:spPr>
          <a:xfrm>
            <a:off x="8067875" y="3971175"/>
            <a:ext cx="32004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Mais texto explicativo sobre o site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3"/>
          <p:cNvCxnSpPr/>
          <p:nvPr/>
        </p:nvCxnSpPr>
        <p:spPr>
          <a:xfrm>
            <a:off x="9336726" y="729637"/>
            <a:ext cx="363300" cy="15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3"/>
          <p:cNvSpPr txBox="1"/>
          <p:nvPr/>
        </p:nvSpPr>
        <p:spPr>
          <a:xfrm>
            <a:off x="8716825" y="2227650"/>
            <a:ext cx="3381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Categorias:Assistência social,Cultura, Saúde,Meio ambiente, Desenvolvimento e defesa de direito, Reabilitação e Educação e pesquisa</a:t>
            </a:r>
            <a:endParaRPr b="0" i="0" sz="17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 txBox="1"/>
          <p:nvPr/>
        </p:nvSpPr>
        <p:spPr>
          <a:xfrm>
            <a:off x="716025" y="5452250"/>
            <a:ext cx="1064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Tela inical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f47334477_3_6"/>
          <p:cNvSpPr/>
          <p:nvPr/>
        </p:nvSpPr>
        <p:spPr>
          <a:xfrm>
            <a:off x="0" y="3646"/>
            <a:ext cx="12192000" cy="1161000"/>
          </a:xfrm>
          <a:prstGeom prst="rect">
            <a:avLst/>
          </a:prstGeom>
          <a:solidFill>
            <a:srgbClr val="C7EDF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Navbar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ef47334477_3_6"/>
          <p:cNvSpPr/>
          <p:nvPr/>
        </p:nvSpPr>
        <p:spPr>
          <a:xfrm>
            <a:off x="1323425" y="1776875"/>
            <a:ext cx="5632200" cy="3493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ef47334477_3_6"/>
          <p:cNvSpPr txBox="1"/>
          <p:nvPr/>
        </p:nvSpPr>
        <p:spPr>
          <a:xfrm>
            <a:off x="2180950" y="3400375"/>
            <a:ext cx="37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ef47334477_3_6"/>
          <p:cNvSpPr/>
          <p:nvPr/>
        </p:nvSpPr>
        <p:spPr>
          <a:xfrm>
            <a:off x="238150" y="3146525"/>
            <a:ext cx="793200" cy="96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ef47334477_3_6"/>
          <p:cNvSpPr/>
          <p:nvPr/>
        </p:nvSpPr>
        <p:spPr>
          <a:xfrm>
            <a:off x="7652400" y="3049700"/>
            <a:ext cx="793200" cy="10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ef47334477_3_6"/>
          <p:cNvSpPr txBox="1"/>
          <p:nvPr/>
        </p:nvSpPr>
        <p:spPr>
          <a:xfrm>
            <a:off x="3100525" y="3309125"/>
            <a:ext cx="216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Imagem do produto</a:t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ef47334477_3_6"/>
          <p:cNvSpPr/>
          <p:nvPr/>
        </p:nvSpPr>
        <p:spPr>
          <a:xfrm>
            <a:off x="9299025" y="1776876"/>
            <a:ext cx="1718226" cy="542376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Comprar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ef47334477_3_6"/>
          <p:cNvSpPr txBox="1"/>
          <p:nvPr/>
        </p:nvSpPr>
        <p:spPr>
          <a:xfrm>
            <a:off x="137950" y="5580275"/>
            <a:ext cx="25620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Seta que vai trocar pelo próximo produto do carrinho</a:t>
            </a:r>
            <a:endParaRPr b="0" i="0" sz="1800" u="none" cap="none" strike="noStrike">
              <a:solidFill>
                <a:srgbClr val="5ECB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g2ef47334477_3_6"/>
          <p:cNvCxnSpPr>
            <a:stCxn id="257" idx="2"/>
          </p:cNvCxnSpPr>
          <p:nvPr/>
        </p:nvCxnSpPr>
        <p:spPr>
          <a:xfrm flipH="1">
            <a:off x="627850" y="4113725"/>
            <a:ext cx="6900" cy="10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g2ef47334477_3_6"/>
          <p:cNvSpPr txBox="1"/>
          <p:nvPr/>
        </p:nvSpPr>
        <p:spPr>
          <a:xfrm>
            <a:off x="2352125" y="5270375"/>
            <a:ext cx="150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Remover produto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ef47334477_3_6"/>
          <p:cNvSpPr txBox="1"/>
          <p:nvPr/>
        </p:nvSpPr>
        <p:spPr>
          <a:xfrm>
            <a:off x="79586" y="767454"/>
            <a:ext cx="102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 cep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ef47334477_3_6"/>
          <p:cNvSpPr txBox="1"/>
          <p:nvPr/>
        </p:nvSpPr>
        <p:spPr>
          <a:xfrm>
            <a:off x="10705674" y="336882"/>
            <a:ext cx="115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ef47334477_3_6"/>
          <p:cNvSpPr/>
          <p:nvPr/>
        </p:nvSpPr>
        <p:spPr>
          <a:xfrm>
            <a:off x="162671" y="83002"/>
            <a:ext cx="760200" cy="6231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ef47334477_3_6"/>
          <p:cNvSpPr txBox="1"/>
          <p:nvPr/>
        </p:nvSpPr>
        <p:spPr>
          <a:xfrm>
            <a:off x="212330" y="200884"/>
            <a:ext cx="7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ef47334477_3_6"/>
          <p:cNvSpPr txBox="1"/>
          <p:nvPr/>
        </p:nvSpPr>
        <p:spPr>
          <a:xfrm>
            <a:off x="1043048" y="782983"/>
            <a:ext cx="15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ef47334477_3_6"/>
          <p:cNvSpPr/>
          <p:nvPr/>
        </p:nvSpPr>
        <p:spPr>
          <a:xfrm>
            <a:off x="5174107" y="437201"/>
            <a:ext cx="287700" cy="2841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2ef47334477_3_6"/>
          <p:cNvCxnSpPr/>
          <p:nvPr/>
        </p:nvCxnSpPr>
        <p:spPr>
          <a:xfrm>
            <a:off x="5419655" y="679742"/>
            <a:ext cx="227100" cy="14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g2ef47334477_3_6"/>
          <p:cNvSpPr txBox="1"/>
          <p:nvPr/>
        </p:nvSpPr>
        <p:spPr>
          <a:xfrm>
            <a:off x="7437028" y="784482"/>
            <a:ext cx="7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ef47334477_3_6"/>
          <p:cNvSpPr txBox="1"/>
          <p:nvPr/>
        </p:nvSpPr>
        <p:spPr>
          <a:xfrm>
            <a:off x="8130417" y="782983"/>
            <a:ext cx="124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ef47334477_3_6"/>
          <p:cNvSpPr txBox="1"/>
          <p:nvPr/>
        </p:nvSpPr>
        <p:spPr>
          <a:xfrm>
            <a:off x="9254232" y="785131"/>
            <a:ext cx="7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ef47334477_3_6"/>
          <p:cNvSpPr/>
          <p:nvPr/>
        </p:nvSpPr>
        <p:spPr>
          <a:xfrm>
            <a:off x="9299025" y="2604151"/>
            <a:ext cx="1718226" cy="542376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ef47334477_3_6"/>
          <p:cNvSpPr txBox="1"/>
          <p:nvPr/>
        </p:nvSpPr>
        <p:spPr>
          <a:xfrm>
            <a:off x="137950" y="1190500"/>
            <a:ext cx="1133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6" name="Google Shape;276;g2ef47334477_3_6"/>
          <p:cNvSpPr txBox="1"/>
          <p:nvPr/>
        </p:nvSpPr>
        <p:spPr>
          <a:xfrm>
            <a:off x="164225" y="1372925"/>
            <a:ext cx="1150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Segunda tela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77" name="Google Shape;277;g2ef47334477_3_6"/>
          <p:cNvSpPr txBox="1"/>
          <p:nvPr/>
        </p:nvSpPr>
        <p:spPr>
          <a:xfrm>
            <a:off x="76625" y="2259725"/>
            <a:ext cx="1326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Carrinho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f47334477_4_15"/>
          <p:cNvSpPr txBox="1"/>
          <p:nvPr/>
        </p:nvSpPr>
        <p:spPr>
          <a:xfrm>
            <a:off x="101600" y="527050"/>
            <a:ext cx="2971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Continuação do carrinho quando o usuário escrolar p/ baixo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ef47334477_4_15"/>
          <p:cNvSpPr txBox="1"/>
          <p:nvPr/>
        </p:nvSpPr>
        <p:spPr>
          <a:xfrm>
            <a:off x="321875" y="190500"/>
            <a:ext cx="16161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Segunda tela(opcional)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2024-06-19T18:30:41Z</dcterms:created>
  <dc:creator>Eduardo Nogueira Cabral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0x0101006919CF350CCC814AADB10FA6C8AD0331</vt:lpwstr>
  </property>
</Properties>
</file>