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f2dc81f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f2dc81f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f2dc81f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f2dc81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f2dc81fc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f2dc81f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f2dc81f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f2dc81f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f2dc81f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f2dc81f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f2dc81f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f2dc81f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2 - Variáveis e primeiro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Cumpian, Matheus Rosisca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novo projeto AppInventor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3" y="1165375"/>
            <a:ext cx="8510568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1750225" y="1285875"/>
            <a:ext cx="1119300" cy="7026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38" y="581713"/>
            <a:ext cx="7781624" cy="39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512700" y="1021850"/>
            <a:ext cx="81186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-125" y="72275"/>
            <a:ext cx="91440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Obrigado</a:t>
            </a:r>
            <a:endParaRPr sz="72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627575" y="2262675"/>
            <a:ext cx="3888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http://tiny.cc/7rrpnz</a:t>
            </a:r>
            <a:endParaRPr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você acha que é uma variável?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Variável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772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Correspondem a um espaço de memória reservado para armazenar um certo tipo de dado.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Pequenos espaços onde serão guardadas informações, como uma caixa que guarda os valores, mas para funcionar </a:t>
            </a:r>
            <a:r>
              <a:rPr lang="pt-BR" sz="1800"/>
              <a:t>têm</a:t>
            </a:r>
            <a:r>
              <a:rPr lang="pt-BR" sz="1800"/>
              <a:t> que explicar qual tipo de valor ela receberá</a:t>
            </a:r>
            <a:endParaRPr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2450352"/>
            <a:ext cx="4527601" cy="192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445013"/>
            <a:ext cx="44577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3400" y="445025"/>
            <a:ext cx="7856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comuns de variáveis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43950" y="1302625"/>
            <a:ext cx="785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Int: guarda números Inteiros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String: Guarda texto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Float: Guarda números com casas decimais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Boolean: Guarda valor verdadeiro ou falso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No appInventor não temos essa diferenciação de tipos, ele somente usa tipo número ou texto.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no AppInventor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345775" y="1171600"/>
            <a:ext cx="4486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Inicializa uma variável de nome “Salva” com o valor 5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26002"/>
          <a:stretch/>
        </p:blipFill>
        <p:spPr>
          <a:xfrm>
            <a:off x="152400" y="1426100"/>
            <a:ext cx="3514725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97875"/>
            <a:ext cx="33147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345775" y="2078400"/>
            <a:ext cx="448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Altera o valor da</a:t>
            </a:r>
            <a:r>
              <a:rPr lang="pt-BR"/>
              <a:t> variável “Salva” para 10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50" y="2878050"/>
            <a:ext cx="37290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462450" y="2919128"/>
            <a:ext cx="44865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Altera o valor da variável “Salva” para o resultado da soma de 8+8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Contas usando outras variáveis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667000"/>
            <a:ext cx="8520600" cy="21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 uma variável chamada “var1”=20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Inicia uma variável chamada “var2”=12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função obter pega o valor da variável para ser utilizado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Faz a variável “Salva” receber o valor de “var1” - “var2”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352553"/>
            <a:ext cx="5964027" cy="115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construir 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65500" y="2755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calculadora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quase isso… :P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25" y="152400"/>
            <a:ext cx="22303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12700" y="1732550"/>
            <a:ext cx="81186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abrir o AppInventor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