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e014f7a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e014f7a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 aqui o link do 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e014f7a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e014f7a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e014f7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e014f7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e014f7a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e014f7a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e014f7a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e014f7a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e014f7a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e014f7a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e014f7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e014f7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e014f7a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e014f7a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e014f7a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e014f7a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Desigualda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[Aula 3] Condicionais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Matheus Cumpian, Matheus Rosisca</a:t>
            </a:r>
            <a:endParaRPr sz="24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Condição Se então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condicional ‘Se’ faz uma verificação lógica e só executa se o valor for </a:t>
            </a:r>
            <a:r>
              <a:rPr lang="pt-BR">
                <a:solidFill>
                  <a:srgbClr val="FF0000"/>
                </a:solidFill>
              </a:rPr>
              <a:t>verdadeiro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Exemplos do cotidiano: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estiver chovendo, então pegar guarda chuva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celular com pouca bateria, então colocar para carregar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estiver escuro, então acender a luz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verificações possíveis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== B </a:t>
            </a:r>
            <a:r>
              <a:rPr b="1" lang="pt-BR">
                <a:solidFill>
                  <a:srgbClr val="000000"/>
                </a:solidFill>
              </a:rPr>
              <a:t>igual</a:t>
            </a:r>
            <a:r>
              <a:rPr b="1" lang="pt-BR">
                <a:solidFill>
                  <a:srgbClr val="000000"/>
                </a:solidFill>
              </a:rPr>
              <a:t> - </a:t>
            </a:r>
            <a:r>
              <a:rPr b="1" lang="pt-BR">
                <a:solidFill>
                  <a:srgbClr val="000000"/>
                </a:solidFill>
              </a:rPr>
              <a:t>verifica se o valor de A é o mesmo valor que B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&gt; B </a:t>
            </a:r>
            <a:r>
              <a:rPr b="1" lang="pt-BR">
                <a:solidFill>
                  <a:srgbClr val="000000"/>
                </a:solidFill>
              </a:rPr>
              <a:t>maior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&gt;= B ou A </a:t>
            </a:r>
            <a:r>
              <a:rPr b="1" lang="pt-BR">
                <a:solidFill>
                  <a:srgbClr val="FF0000"/>
                </a:solidFill>
                <a:highlight>
                  <a:srgbClr val="F8F9FA"/>
                </a:highlight>
              </a:rPr>
              <a:t>≥ B</a:t>
            </a:r>
            <a:r>
              <a:rPr b="1" lang="pt-BR">
                <a:solidFill>
                  <a:srgbClr val="000000"/>
                </a:solidFill>
                <a:highlight>
                  <a:srgbClr val="F8F9FA"/>
                </a:highlight>
              </a:rPr>
              <a:t> </a:t>
            </a:r>
            <a:r>
              <a:rPr b="1" lang="pt-BR">
                <a:solidFill>
                  <a:srgbClr val="000000"/>
                </a:solidFill>
              </a:rPr>
              <a:t>maior ou igual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&lt; B</a:t>
            </a:r>
            <a:r>
              <a:rPr b="1" lang="pt-BR">
                <a:solidFill>
                  <a:srgbClr val="000000"/>
                </a:solidFill>
              </a:rPr>
              <a:t> menor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&lt;= B ou A </a:t>
            </a:r>
            <a:r>
              <a:rPr b="1" lang="pt-BR">
                <a:solidFill>
                  <a:srgbClr val="FF0000"/>
                </a:solidFill>
                <a:highlight>
                  <a:srgbClr val="F8F9FA"/>
                </a:highlight>
                <a:uFill>
                  <a:noFill/>
                </a:uFill>
                <a:hlinkClick r:id="rId3"/>
              </a:rPr>
              <a:t>≤</a:t>
            </a:r>
            <a:r>
              <a:rPr b="1" lang="pt-BR">
                <a:solidFill>
                  <a:srgbClr val="FF0000"/>
                </a:solidFill>
              </a:rPr>
              <a:t> B</a:t>
            </a:r>
            <a:r>
              <a:rPr b="1" lang="pt-BR">
                <a:solidFill>
                  <a:srgbClr val="000000"/>
                </a:solidFill>
              </a:rPr>
              <a:t> menor ou igual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A </a:t>
            </a:r>
            <a:r>
              <a:rPr b="1" lang="pt-BR">
                <a:solidFill>
                  <a:srgbClr val="FF0000"/>
                </a:solidFill>
                <a:highlight>
                  <a:srgbClr val="F8F9FA"/>
                </a:highlight>
              </a:rPr>
              <a:t>≠ </a:t>
            </a:r>
            <a:r>
              <a:rPr b="1" lang="pt-BR">
                <a:solidFill>
                  <a:srgbClr val="FF0000"/>
                </a:solidFill>
              </a:rPr>
              <a:t>B</a:t>
            </a:r>
            <a:r>
              <a:rPr b="1" lang="pt-BR">
                <a:solidFill>
                  <a:srgbClr val="000000"/>
                </a:solidFill>
              </a:rPr>
              <a:t> diferente de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no Appinventor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800225" y="1229875"/>
            <a:ext cx="7032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 a verificação retornar verdadeiro, então execute o código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1652" l="17068" r="15066" t="21458"/>
          <a:stretch/>
        </p:blipFill>
        <p:spPr>
          <a:xfrm>
            <a:off x="503625" y="1103700"/>
            <a:ext cx="11894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13530" l="8618" r="6964" t="19852"/>
          <a:stretch/>
        </p:blipFill>
        <p:spPr>
          <a:xfrm>
            <a:off x="621500" y="1993275"/>
            <a:ext cx="5572125" cy="1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48900" y="3214650"/>
            <a:ext cx="7032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 o número for maior que 0 então escrever Positivo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 Senão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Permite colocar um código para rodar se o valor do “Se” seja falso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5400" y="3433225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parte debaixo do código só é executada se a condicional for falsa, caso seja verdadeira esse trecho é pulado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9827" l="3166" r="0" t="10858"/>
          <a:stretch/>
        </p:blipFill>
        <p:spPr>
          <a:xfrm>
            <a:off x="751650" y="1725175"/>
            <a:ext cx="5709675" cy="1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58100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 senão aninhados</a:t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258100" y="902250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fazer várias verificações seguidas para um valor em um programa utilizando se e senão aninhados (em sequência)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3976" l="0" r="1603" t="3976"/>
          <a:stretch/>
        </p:blipFill>
        <p:spPr>
          <a:xfrm>
            <a:off x="367925" y="1628800"/>
            <a:ext cx="59328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367925" y="394337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Será</a:t>
            </a:r>
            <a:r>
              <a:rPr lang="pt-BR"/>
              <a:t> executada a primeira verificação comparando se é maior que 0, se ela for falsa será executada a segunda comparando se é menor que 0, se ela for falsa é possível saber que o valor é 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programa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73" y="1097250"/>
            <a:ext cx="771841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0" y="1509513"/>
            <a:ext cx="29813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150" y="1480950"/>
            <a:ext cx="29146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0237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Atividade de hoje</a:t>
            </a:r>
            <a:endParaRPr sz="600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65300" y="29834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Fazer um programa de notas dos alunos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